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07454db32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07454db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d379844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d379844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fd379844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fd379844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fd3798447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fd3798447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7" y="152399"/>
            <a:ext cx="193062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875" y="152400"/>
            <a:ext cx="682457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4277950" y="1381000"/>
            <a:ext cx="32850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12th June 2026</a:t>
            </a:r>
            <a:endParaRPr sz="2400"/>
          </a:p>
        </p:txBody>
      </p:sp>
      <p:sp>
        <p:nvSpPr>
          <p:cNvPr id="70" name="Google Shape;70;p13"/>
          <p:cNvSpPr txBox="1"/>
          <p:nvPr/>
        </p:nvSpPr>
        <p:spPr>
          <a:xfrm>
            <a:off x="1624550" y="2571750"/>
            <a:ext cx="5683800" cy="16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41750" y="2689374"/>
            <a:ext cx="1276250" cy="12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3118000" y="2979800"/>
            <a:ext cx="4104600" cy="6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Alien crash landing 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Egyptian coin bags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1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35400" y="1183350"/>
            <a:ext cx="4536600" cy="392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0" name="Google Shape;80;p14" title="IMG_4798.JPG"/>
          <p:cNvPicPr preferRelativeResize="0"/>
          <p:nvPr/>
        </p:nvPicPr>
        <p:blipFill rotWithShape="1">
          <a:blip r:embed="rId4">
            <a:alphaModFix/>
          </a:blip>
          <a:srcRect b="6140" l="0" r="0" t="15138"/>
          <a:stretch/>
        </p:blipFill>
        <p:spPr>
          <a:xfrm>
            <a:off x="93800" y="1238750"/>
            <a:ext cx="4419802" cy="380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title="Copy of inside class 3 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5551" y="208075"/>
            <a:ext cx="2031500" cy="21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4680575" y="2710150"/>
            <a:ext cx="4210200" cy="199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An alien crash landing has </a:t>
            </a: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happened</a:t>
            </a: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 at Cavalry this week in year 1. The alien in question is called Beegu . Year 1 have been investigating ways that we can help Beegu get home. This has included making posters to help pupils keep an eye out for her.</a:t>
            </a:r>
            <a:endParaRPr sz="16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5</a:t>
            </a:r>
            <a:endParaRPr/>
          </a:p>
        </p:txBody>
      </p:sp>
      <p:sp>
        <p:nvSpPr>
          <p:cNvPr id="89" name="Google Shape;89;p15"/>
          <p:cNvSpPr txBox="1"/>
          <p:nvPr/>
        </p:nvSpPr>
        <p:spPr>
          <a:xfrm>
            <a:off x="51325" y="1254300"/>
            <a:ext cx="4210200" cy="199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After creating design ideas and making paper versions, </a:t>
            </a: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Year 5 have been using needles, thread and felt to craft their own, unique Egyptian coin bags linking to all </a:t>
            </a:r>
            <a:r>
              <a:rPr lang="en" sz="1600">
                <a:solidFill>
                  <a:srgbClr val="0F1C59"/>
                </a:solidFill>
                <a:latin typeface="Roboto"/>
                <a:ea typeface="Roboto"/>
                <a:cs typeface="Roboto"/>
                <a:sym typeface="Roboto"/>
              </a:rPr>
              <a:t>our learning in History! These bags would be ideal for trade back thousands of years ago but can still serve a useful purpose today!</a:t>
            </a:r>
            <a:endParaRPr sz="1600">
              <a:solidFill>
                <a:srgbClr val="0F1C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7552" y="152400"/>
            <a:ext cx="2220839" cy="4838699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4575" y="2194675"/>
            <a:ext cx="2268152" cy="2755208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6"/>
          <p:cNvGrpSpPr/>
          <p:nvPr/>
        </p:nvGrpSpPr>
        <p:grpSpPr>
          <a:xfrm>
            <a:off x="152400" y="0"/>
            <a:ext cx="8839200" cy="5143500"/>
            <a:chOff x="152400" y="0"/>
            <a:chExt cx="8839200" cy="5143500"/>
          </a:xfrm>
        </p:grpSpPr>
        <p:pic>
          <p:nvPicPr>
            <p:cNvPr id="97" name="Google Shape;97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826700" cy="48387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6"/>
            <p:cNvSpPr txBox="1"/>
            <p:nvPr/>
          </p:nvSpPr>
          <p:spPr>
            <a:xfrm>
              <a:off x="1148975" y="152400"/>
              <a:ext cx="3238500" cy="2062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</a:rPr>
                <a:t>Word Wizard</a:t>
              </a:r>
              <a:r>
                <a:rPr b="1" lang="en" sz="1800"/>
                <a:t> Winners</a:t>
              </a:r>
              <a:r>
                <a:rPr b="1" lang="en" sz="1800">
                  <a:solidFill>
                    <a:srgbClr val="000000"/>
                  </a:solidFill>
                </a:rPr>
                <a:t>: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3 - Class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4 - Class 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5 - Class 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6 - Class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pic>
          <p:nvPicPr>
            <p:cNvPr id="99" name="Google Shape;99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4900" y="1607971"/>
              <a:ext cx="397705" cy="60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45575" y="2249800"/>
              <a:ext cx="3260402" cy="2880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77100" y="0"/>
              <a:ext cx="17145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6"/>
            <p:cNvSpPr txBox="1"/>
            <p:nvPr/>
          </p:nvSpPr>
          <p:spPr>
            <a:xfrm>
              <a:off x="4557350" y="152400"/>
              <a:ext cx="2597100" cy="3829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03" name="Google Shape;103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03412" y="229087"/>
              <a:ext cx="2457500" cy="760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6"/>
            <p:cNvSpPr txBox="1"/>
            <p:nvPr/>
          </p:nvSpPr>
          <p:spPr>
            <a:xfrm>
              <a:off x="4690700" y="989450"/>
              <a:ext cx="2274300" cy="288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Fred says ‘Well done’ to all of Year 1!!! You </a:t>
              </a: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completed</a:t>
              </a: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 your phonics quizzes this week and did fantastic! Super proud of you all. </a:t>
              </a:r>
              <a:endParaRPr sz="1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" name="Google Shape;105;p16"/>
            <p:cNvSpPr txBox="1"/>
            <p:nvPr/>
          </p:nvSpPr>
          <p:spPr>
            <a:xfrm>
              <a:off x="2524900" y="3149750"/>
              <a:ext cx="140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6"/>
          <p:cNvSpPr txBox="1"/>
          <p:nvPr/>
        </p:nvSpPr>
        <p:spPr>
          <a:xfrm>
            <a:off x="1500450" y="3200200"/>
            <a:ext cx="2619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7230000" y="739225"/>
            <a:ext cx="1845000" cy="40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Miss Jones recommends ‘Little Turtle and the Changing Sea’. 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It is such a beautiful and thought-provoking story that follows a young turtle on an important journey through the ocean, gently introducing themes of friendship, resilience and caring for our environment. 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I won't give too much away, as our lovely Year 1 children will have the chance to read and enjoy this wonderful book next week!</a:t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04581" y="2101825"/>
            <a:ext cx="832945" cy="1285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 txBox="1"/>
          <p:nvPr/>
        </p:nvSpPr>
        <p:spPr>
          <a:xfrm>
            <a:off x="1390275" y="2932500"/>
            <a:ext cx="2802600" cy="22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Mr Popeley recommends…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To Be a Cat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b="1" lang="en">
                <a:latin typeface="Roboto"/>
                <a:ea typeface="Roboto"/>
                <a:cs typeface="Roboto"/>
                <a:sym typeface="Roboto"/>
              </a:rPr>
              <a:t>Matt Haig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-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Roboto"/>
                <a:ea typeface="Roboto"/>
                <a:cs typeface="Roboto"/>
                <a:sym typeface="Roboto"/>
              </a:rPr>
              <a:t>This funny and thoughtful story centres around Barney, who wishes he could escape his problems by becoming a cat, only to discover that life looks very different from another point of view…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85001" y="2993577"/>
            <a:ext cx="1845000" cy="2116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38" y="152400"/>
            <a:ext cx="3130916" cy="241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152400" y="2571750"/>
            <a:ext cx="3534000" cy="24195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We are aiming for 97% attendance.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This week, our classes with the highest attendance are…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KS1 - Class  4    97.67 %   </a:t>
            </a:r>
            <a:b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KS2 - Class 12   97.1%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77BD"/>
                </a:solidFill>
                <a:latin typeface="Roboto"/>
                <a:ea typeface="Roboto"/>
                <a:cs typeface="Roboto"/>
                <a:sym typeface="Roboto"/>
              </a:rPr>
              <a:t>WELL DONE</a:t>
            </a:r>
            <a:endParaRPr sz="1800">
              <a:solidFill>
                <a:srgbClr val="027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0" y="421481"/>
            <a:ext cx="18861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267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1117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467375" y="1310225"/>
            <a:ext cx="3107700" cy="3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Cavalry Food Festival 	22nd -26th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Nursery Summer Festival  Weds 24th June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                1-2.30pm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Summer Fair	Friday 26th June 3.30 - 5pm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Rec Vision Screening	Tuesday 30th June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Swimming Gala   Thursday 2nd July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Yr 3 Burwell House  8th - 10th July</a:t>
            </a:r>
            <a:endParaRPr sz="1200"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Yr 1 Church Farm trip 	2nd July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Summer Concert Wed 1st July 1:30-3pm	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Jump up Day 	Wednesday 15th July 9.30-10.30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Reception trip to Sandringham  16th July	</a:t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411480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p18" title="downloa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457" y="1444275"/>
            <a:ext cx="3324050" cy="332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idx="1" type="body"/>
          </p:nvPr>
        </p:nvSpPr>
        <p:spPr>
          <a:xfrm>
            <a:off x="226075" y="145295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us: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Cavalry Primary School</a:t>
            </a:r>
            <a:br>
              <a:rPr lang="en" sz="1400"/>
            </a:br>
            <a:r>
              <a:rPr lang="en" sz="1400"/>
              <a:t>Cavalry Drive</a:t>
            </a:r>
            <a:br>
              <a:rPr lang="en" sz="1400"/>
            </a:br>
            <a:r>
              <a:rPr lang="en" sz="1400"/>
              <a:t>March</a:t>
            </a:r>
            <a:br>
              <a:rPr lang="en" sz="1400"/>
            </a:br>
            <a:r>
              <a:rPr lang="en" sz="1400"/>
              <a:t>Cambridgeshire</a:t>
            </a:r>
            <a:br>
              <a:rPr lang="en" sz="1400"/>
            </a:br>
            <a:r>
              <a:rPr lang="en" sz="1400"/>
              <a:t>PE15 9EQ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office@cavalryprimary.org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Tel: 01354 652814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31" name="Google Shape;131;p19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277850" y="238675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389075" y="560100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4" name="Google Shape;13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