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5135"/>
    <a:srgbClr val="4B3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74C1-37C1-4EEE-A980-C122889433B1}" type="datetimeFigureOut">
              <a:rPr lang="en-US" smtClean="0"/>
              <a:t>5/14/2020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D74C1-37C1-4EEE-A980-C122889433B1}" type="datetimeFigureOut">
              <a:rPr lang="en-US" smtClean="0"/>
              <a:t>5/14/2020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42876-9D04-48F3-A38C-970B0C0508A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0005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2910" y="2714620"/>
            <a:ext cx="7772400" cy="1470025"/>
          </a:xfrm>
        </p:spPr>
        <p:txBody>
          <a:bodyPr>
            <a:noAutofit/>
          </a:bodyPr>
          <a:lstStyle/>
          <a:p>
            <a:r>
              <a:rPr lang="en-GB" sz="11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Teddy Turns</a:t>
            </a:r>
            <a:endParaRPr lang="en-GB" sz="11500" dirty="0"/>
          </a:p>
        </p:txBody>
      </p:sp>
      <p:grpSp>
        <p:nvGrpSpPr>
          <p:cNvPr id="21" name="Group 20"/>
          <p:cNvGrpSpPr/>
          <p:nvPr/>
        </p:nvGrpSpPr>
        <p:grpSpPr>
          <a:xfrm rot="16200000">
            <a:off x="2071670" y="285728"/>
            <a:ext cx="1744051" cy="2406883"/>
            <a:chOff x="3613767" y="2090949"/>
            <a:chExt cx="1744051" cy="2406883"/>
          </a:xfrm>
        </p:grpSpPr>
        <p:sp>
          <p:nvSpPr>
            <p:cNvPr id="22" name="Oval 21"/>
            <p:cNvSpPr/>
            <p:nvPr/>
          </p:nvSpPr>
          <p:spPr>
            <a:xfrm>
              <a:off x="3643306" y="2357430"/>
              <a:ext cx="1571636" cy="1928826"/>
            </a:xfrm>
            <a:prstGeom prst="ellipse">
              <a:avLst/>
            </a:prstGeom>
            <a:solidFill>
              <a:srgbClr val="4B3321"/>
            </a:solidFill>
            <a:ln>
              <a:solidFill>
                <a:srgbClr val="4B33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3" name="Group 51"/>
            <p:cNvGrpSpPr/>
            <p:nvPr/>
          </p:nvGrpSpPr>
          <p:grpSpPr>
            <a:xfrm>
              <a:off x="4000496" y="2571744"/>
              <a:ext cx="1357322" cy="1441574"/>
              <a:chOff x="4000496" y="2571744"/>
              <a:chExt cx="1357322" cy="1441574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4143372" y="2638564"/>
                <a:ext cx="1000132" cy="135732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071934" y="3138630"/>
                <a:ext cx="214314" cy="428628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000496" y="32815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Oval 28"/>
              <p:cNvSpPr/>
              <p:nvPr/>
            </p:nvSpPr>
            <p:spPr>
              <a:xfrm rot="19761689">
                <a:off x="4673116" y="257174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Oval 29"/>
              <p:cNvSpPr/>
              <p:nvPr/>
            </p:nvSpPr>
            <p:spPr>
              <a:xfrm rot="2357281">
                <a:off x="4670925" y="379900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357686" y="3138630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357686" y="34339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Flowchart: Delay 32"/>
              <p:cNvSpPr/>
              <p:nvPr/>
            </p:nvSpPr>
            <p:spPr>
              <a:xfrm rot="10800000">
                <a:off x="4572000" y="3028100"/>
                <a:ext cx="309114" cy="541738"/>
              </a:xfrm>
              <a:prstGeom prst="flowChartDelay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4783749" y="2857496"/>
                <a:ext cx="574069" cy="92869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4" name="Oval 23"/>
            <p:cNvSpPr/>
            <p:nvPr/>
          </p:nvSpPr>
          <p:spPr>
            <a:xfrm rot="2357281">
              <a:off x="3677328" y="2090949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 rot="19519805">
              <a:off x="3613767" y="4072885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/>
          <p:cNvSpPr txBox="1">
            <a:spLocks/>
          </p:cNvSpPr>
          <p:nvPr/>
        </p:nvSpPr>
        <p:spPr>
          <a:xfrm>
            <a:off x="0" y="5387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i="0" u="none" strike="noStrike" kern="1200" normalizeH="0" baseline="0" noProof="0" dirty="0" smtClean="0">
                <a:ln w="18415" cmpd="sng">
                  <a:solidFill>
                    <a:schemeClr val="tx1"/>
                  </a:solidFill>
                  <a:prstDash val="solid"/>
                </a:ln>
                <a:uLnTx/>
                <a:uFillTx/>
                <a:latin typeface="Comic Sans MS" pitchFamily="66" charset="0"/>
                <a:ea typeface="+mj-ea"/>
                <a:cs typeface="+mj-cs"/>
              </a:rPr>
              <a:t>Teddy</a:t>
            </a:r>
            <a:r>
              <a:rPr kumimoji="0" lang="en-GB" sz="4400" i="0" u="none" strike="noStrike" kern="1200" normalizeH="0" noProof="0" dirty="0" smtClean="0">
                <a:ln w="18415" cmpd="sng">
                  <a:solidFill>
                    <a:schemeClr val="tx1"/>
                  </a:solidFill>
                  <a:prstDash val="solid"/>
                </a:ln>
                <a:uLnTx/>
                <a:uFillTx/>
                <a:latin typeface="Comic Sans MS" pitchFamily="66" charset="0"/>
                <a:ea typeface="+mj-ea"/>
                <a:cs typeface="+mj-cs"/>
              </a:rPr>
              <a:t> starts by facing the bed, he turns all the way around on the spot and ends up facing the bed again!</a:t>
            </a:r>
            <a:endParaRPr kumimoji="0" lang="en-GB" sz="4400" i="0" u="none" strike="noStrike" kern="1200" normalizeH="0" baseline="0" noProof="0" dirty="0" smtClean="0">
              <a:ln w="18415" cmpd="sng">
                <a:solidFill>
                  <a:schemeClr val="tx1"/>
                </a:solidFill>
                <a:prstDash val="solid"/>
              </a:ln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/>
          <a:srcRect l="73508" t="29177"/>
          <a:stretch>
            <a:fillRect/>
          </a:stretch>
        </p:blipFill>
        <p:spPr bwMode="auto">
          <a:xfrm rot="5400000">
            <a:off x="6125038" y="2254626"/>
            <a:ext cx="2559000" cy="190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l="28571" r="9524"/>
          <a:stretch>
            <a:fillRect/>
          </a:stretch>
        </p:blipFill>
        <p:spPr bwMode="auto">
          <a:xfrm>
            <a:off x="571472" y="928670"/>
            <a:ext cx="1857388" cy="4211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 whole turn</a:t>
            </a:r>
            <a:endParaRPr lang="en-GB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5387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i="0" u="none" strike="noStrike" kern="1200" normalizeH="0" baseline="0" noProof="0" dirty="0" smtClean="0">
                <a:ln w="18415" cmpd="sng">
                  <a:solidFill>
                    <a:schemeClr val="tx1"/>
                  </a:solidFill>
                  <a:prstDash val="solid"/>
                </a:ln>
                <a:uLnTx/>
                <a:uFillTx/>
                <a:latin typeface="Comic Sans MS" pitchFamily="66" charset="0"/>
                <a:ea typeface="+mj-ea"/>
                <a:cs typeface="+mj-cs"/>
              </a:rPr>
              <a:t>A whole</a:t>
            </a:r>
            <a:r>
              <a:rPr kumimoji="0" lang="en-GB" sz="4400" i="0" u="none" strike="noStrike" kern="1200" normalizeH="0" noProof="0" dirty="0" smtClean="0">
                <a:ln w="18415" cmpd="sng">
                  <a:solidFill>
                    <a:schemeClr val="tx1"/>
                  </a:solidFill>
                  <a:prstDash val="solid"/>
                </a:ln>
                <a:uLnTx/>
                <a:uFillTx/>
                <a:latin typeface="Comic Sans MS" pitchFamily="66" charset="0"/>
                <a:ea typeface="+mj-ea"/>
                <a:cs typeface="+mj-cs"/>
              </a:rPr>
              <a:t> turn is where you turn all the way around and end up facing the same way!</a:t>
            </a:r>
            <a:endParaRPr kumimoji="0" lang="en-GB" sz="4400" i="0" u="none" strike="noStrike" kern="1200" normalizeH="0" baseline="0" noProof="0" dirty="0" smtClean="0">
              <a:ln w="18415" cmpd="sng">
                <a:solidFill>
                  <a:schemeClr val="tx1"/>
                </a:solidFill>
                <a:prstDash val="solid"/>
              </a:ln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613767" y="2090949"/>
            <a:ext cx="1744051" cy="2406883"/>
            <a:chOff x="3613767" y="2090949"/>
            <a:chExt cx="1744051" cy="2406883"/>
          </a:xfrm>
        </p:grpSpPr>
        <p:sp>
          <p:nvSpPr>
            <p:cNvPr id="30" name="Oval 29"/>
            <p:cNvSpPr/>
            <p:nvPr/>
          </p:nvSpPr>
          <p:spPr>
            <a:xfrm>
              <a:off x="3643306" y="2357430"/>
              <a:ext cx="1571636" cy="1928826"/>
            </a:xfrm>
            <a:prstGeom prst="ellipse">
              <a:avLst/>
            </a:prstGeom>
            <a:solidFill>
              <a:srgbClr val="4B3321"/>
            </a:solidFill>
            <a:ln>
              <a:solidFill>
                <a:srgbClr val="4B33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1" name="Group 51"/>
            <p:cNvGrpSpPr/>
            <p:nvPr/>
          </p:nvGrpSpPr>
          <p:grpSpPr>
            <a:xfrm>
              <a:off x="4000496" y="2571744"/>
              <a:ext cx="1357322" cy="1441574"/>
              <a:chOff x="4000496" y="2571744"/>
              <a:chExt cx="1357322" cy="1441574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4143372" y="2638564"/>
                <a:ext cx="1000132" cy="135732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4071934" y="3138630"/>
                <a:ext cx="214314" cy="428628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4000496" y="32815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Oval 36"/>
              <p:cNvSpPr/>
              <p:nvPr/>
            </p:nvSpPr>
            <p:spPr>
              <a:xfrm rot="19761689">
                <a:off x="4673116" y="257174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Oval 37"/>
              <p:cNvSpPr/>
              <p:nvPr/>
            </p:nvSpPr>
            <p:spPr>
              <a:xfrm rot="2357281">
                <a:off x="4670925" y="379900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357686" y="3138630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4357686" y="34339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Flowchart: Delay 40"/>
              <p:cNvSpPr/>
              <p:nvPr/>
            </p:nvSpPr>
            <p:spPr>
              <a:xfrm rot="10800000">
                <a:off x="4572000" y="3028100"/>
                <a:ext cx="309114" cy="541738"/>
              </a:xfrm>
              <a:prstGeom prst="flowChartDelay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783749" y="2857496"/>
                <a:ext cx="574069" cy="92869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2" name="Oval 31"/>
            <p:cNvSpPr/>
            <p:nvPr/>
          </p:nvSpPr>
          <p:spPr>
            <a:xfrm rot="2357281">
              <a:off x="3677328" y="2090949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 rot="19519805">
              <a:off x="3613767" y="4072885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5" name="Oval 44"/>
          <p:cNvSpPr/>
          <p:nvPr/>
        </p:nvSpPr>
        <p:spPr>
          <a:xfrm>
            <a:off x="7286644" y="285728"/>
            <a:ext cx="142876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0" y="5387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700" i="0" u="none" strike="noStrike" kern="1200" normalizeH="0" baseline="0" noProof="0" dirty="0" smtClean="0">
                <a:ln w="18415" cmpd="sng">
                  <a:solidFill>
                    <a:schemeClr val="tx1"/>
                  </a:solidFill>
                  <a:prstDash val="solid"/>
                </a:ln>
                <a:uLnTx/>
                <a:uFillTx/>
                <a:latin typeface="Comic Sans MS" pitchFamily="66" charset="0"/>
                <a:ea typeface="+mj-ea"/>
                <a:cs typeface="+mj-cs"/>
              </a:rPr>
              <a:t>A half</a:t>
            </a:r>
            <a:r>
              <a:rPr kumimoji="0" lang="en-GB" sz="3700" i="0" u="none" strike="noStrike" kern="1200" normalizeH="0" noProof="0" dirty="0" smtClean="0">
                <a:ln w="18415" cmpd="sng">
                  <a:solidFill>
                    <a:schemeClr val="tx1"/>
                  </a:solidFill>
                  <a:prstDash val="solid"/>
                </a:ln>
                <a:uLnTx/>
                <a:uFillTx/>
                <a:latin typeface="Comic Sans MS" pitchFamily="66" charset="0"/>
                <a:ea typeface="+mj-ea"/>
                <a:cs typeface="+mj-cs"/>
              </a:rPr>
              <a:t> turn is where you turn on the spot to face the opposite way! </a:t>
            </a:r>
            <a:endParaRPr kumimoji="0" lang="en-GB" sz="3700" i="0" u="none" strike="noStrike" kern="1200" normalizeH="0" baseline="0" noProof="0" dirty="0" smtClean="0">
              <a:ln w="18415" cmpd="sng">
                <a:solidFill>
                  <a:schemeClr val="tx1"/>
                </a:solidFill>
                <a:prstDash val="solid"/>
              </a:ln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4" name="Title 1"/>
          <p:cNvSpPr txBox="1">
            <a:spLocks/>
          </p:cNvSpPr>
          <p:nvPr/>
        </p:nvSpPr>
        <p:spPr>
          <a:xfrm>
            <a:off x="0" y="5387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i="0" u="none" strike="noStrike" kern="1200" normalizeH="0" baseline="0" noProof="0" dirty="0" smtClean="0">
                <a:ln w="18415" cmpd="sng">
                  <a:solidFill>
                    <a:schemeClr val="tx1"/>
                  </a:solidFill>
                  <a:prstDash val="solid"/>
                </a:ln>
                <a:uLnTx/>
                <a:uFillTx/>
                <a:latin typeface="Comic Sans MS" pitchFamily="66" charset="0"/>
                <a:ea typeface="+mj-ea"/>
                <a:cs typeface="+mj-cs"/>
              </a:rPr>
              <a:t>Teddy</a:t>
            </a:r>
            <a:r>
              <a:rPr kumimoji="0" lang="en-GB" sz="4400" i="0" u="none" strike="noStrike" kern="1200" normalizeH="0" noProof="0" dirty="0" smtClean="0">
                <a:ln w="18415" cmpd="sng">
                  <a:solidFill>
                    <a:schemeClr val="tx1"/>
                  </a:solidFill>
                  <a:prstDash val="solid"/>
                </a:ln>
                <a:uLnTx/>
                <a:uFillTx/>
                <a:latin typeface="Comic Sans MS" pitchFamily="66" charset="0"/>
                <a:ea typeface="+mj-ea"/>
                <a:cs typeface="+mj-cs"/>
              </a:rPr>
              <a:t> starts by facing the bed</a:t>
            </a:r>
            <a:r>
              <a:rPr kumimoji="0" lang="en-GB" sz="4400" i="0" u="none" strike="noStrike" kern="1200" normalizeH="0" noProof="0" smtClean="0">
                <a:ln w="18415" cmpd="sng">
                  <a:solidFill>
                    <a:schemeClr val="tx1"/>
                  </a:solidFill>
                  <a:prstDash val="solid"/>
                </a:ln>
                <a:uLnTx/>
                <a:uFillTx/>
                <a:latin typeface="Comic Sans MS" pitchFamily="66" charset="0"/>
                <a:ea typeface="+mj-ea"/>
                <a:cs typeface="+mj-cs"/>
              </a:rPr>
              <a:t>, he </a:t>
            </a:r>
            <a:r>
              <a:rPr kumimoji="0" lang="en-GB" sz="4400" i="0" u="none" strike="noStrike" kern="1200" normalizeH="0" noProof="0" dirty="0" smtClean="0">
                <a:ln w="18415" cmpd="sng">
                  <a:solidFill>
                    <a:schemeClr val="tx1"/>
                  </a:solidFill>
                  <a:prstDash val="solid"/>
                </a:ln>
                <a:uLnTx/>
                <a:uFillTx/>
                <a:latin typeface="Comic Sans MS" pitchFamily="66" charset="0"/>
                <a:ea typeface="+mj-ea"/>
                <a:cs typeface="+mj-cs"/>
              </a:rPr>
              <a:t>decides to complete half a turn and ends up facin</a:t>
            </a:r>
            <a:r>
              <a:rPr lang="en-GB" sz="4400" noProof="0" dirty="0" smtClean="0">
                <a:ln w="18415" cmpd="sng">
                  <a:solidFill>
                    <a:schemeClr val="tx1"/>
                  </a:solidFill>
                  <a:prstDash val="solid"/>
                </a:ln>
                <a:latin typeface="Comic Sans MS" pitchFamily="66" charset="0"/>
                <a:ea typeface="+mj-ea"/>
                <a:cs typeface="+mj-cs"/>
              </a:rPr>
              <a:t>g the armchair!</a:t>
            </a:r>
            <a:endParaRPr kumimoji="0" lang="en-GB" sz="4400" i="0" u="none" strike="noStrike" kern="1200" normalizeH="0" baseline="0" noProof="0" dirty="0" smtClean="0">
              <a:ln w="18415" cmpd="sng">
                <a:solidFill>
                  <a:schemeClr val="tx1"/>
                </a:solidFill>
                <a:prstDash val="solid"/>
              </a:ln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/>
          <a:srcRect l="73508" t="29177"/>
          <a:stretch>
            <a:fillRect/>
          </a:stretch>
        </p:blipFill>
        <p:spPr bwMode="auto">
          <a:xfrm rot="5400000">
            <a:off x="6125038" y="2254626"/>
            <a:ext cx="2559000" cy="190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l="28571" r="9524"/>
          <a:stretch>
            <a:fillRect/>
          </a:stretch>
        </p:blipFill>
        <p:spPr bwMode="auto">
          <a:xfrm>
            <a:off x="571472" y="928670"/>
            <a:ext cx="1857388" cy="4211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 half turn</a:t>
            </a:r>
            <a:endParaRPr lang="en-GB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3613767" y="2090949"/>
            <a:ext cx="1744051" cy="2406883"/>
            <a:chOff x="3613767" y="2090949"/>
            <a:chExt cx="1744051" cy="2406883"/>
          </a:xfrm>
        </p:grpSpPr>
        <p:sp>
          <p:nvSpPr>
            <p:cNvPr id="56" name="Oval 55"/>
            <p:cNvSpPr/>
            <p:nvPr/>
          </p:nvSpPr>
          <p:spPr>
            <a:xfrm>
              <a:off x="3643306" y="2357430"/>
              <a:ext cx="1571636" cy="1928826"/>
            </a:xfrm>
            <a:prstGeom prst="ellipse">
              <a:avLst/>
            </a:prstGeom>
            <a:solidFill>
              <a:srgbClr val="4B3321"/>
            </a:solidFill>
            <a:ln>
              <a:solidFill>
                <a:srgbClr val="4B33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7" name="Group 51"/>
            <p:cNvGrpSpPr/>
            <p:nvPr/>
          </p:nvGrpSpPr>
          <p:grpSpPr>
            <a:xfrm>
              <a:off x="4000496" y="2571744"/>
              <a:ext cx="1357322" cy="1441574"/>
              <a:chOff x="4000496" y="2571744"/>
              <a:chExt cx="1357322" cy="1441574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4143372" y="2638564"/>
                <a:ext cx="1000132" cy="135732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4071934" y="3138630"/>
                <a:ext cx="214314" cy="428628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4000496" y="32815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Oval 62"/>
              <p:cNvSpPr/>
              <p:nvPr/>
            </p:nvSpPr>
            <p:spPr>
              <a:xfrm rot="19761689">
                <a:off x="4673116" y="257174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Oval 63"/>
              <p:cNvSpPr/>
              <p:nvPr/>
            </p:nvSpPr>
            <p:spPr>
              <a:xfrm rot="2357281">
                <a:off x="4670925" y="379900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4357686" y="3138630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4357686" y="34339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Flowchart: Delay 66"/>
              <p:cNvSpPr/>
              <p:nvPr/>
            </p:nvSpPr>
            <p:spPr>
              <a:xfrm rot="10800000">
                <a:off x="4572000" y="3028100"/>
                <a:ext cx="309114" cy="541738"/>
              </a:xfrm>
              <a:prstGeom prst="flowChartDelay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4783749" y="2857496"/>
                <a:ext cx="574069" cy="92869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8" name="Oval 57"/>
            <p:cNvSpPr/>
            <p:nvPr/>
          </p:nvSpPr>
          <p:spPr>
            <a:xfrm rot="2357281">
              <a:off x="3677328" y="2090949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 rot="19519805">
              <a:off x="3613767" y="4072885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786578" y="142876"/>
            <a:ext cx="1928826" cy="1785926"/>
            <a:chOff x="6786578" y="71438"/>
            <a:chExt cx="1928826" cy="1785926"/>
          </a:xfrm>
        </p:grpSpPr>
        <p:sp>
          <p:nvSpPr>
            <p:cNvPr id="69" name="Oval 68"/>
            <p:cNvSpPr/>
            <p:nvPr/>
          </p:nvSpPr>
          <p:spPr>
            <a:xfrm>
              <a:off x="7286644" y="214290"/>
              <a:ext cx="1428760" cy="1428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786578" y="71438"/>
              <a:ext cx="1214446" cy="17859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5400000">
            <a:off x="1260078" y="168626"/>
            <a:ext cx="1744051" cy="2406883"/>
            <a:chOff x="3613767" y="2090949"/>
            <a:chExt cx="1744051" cy="2406883"/>
          </a:xfrm>
        </p:grpSpPr>
        <p:sp>
          <p:nvSpPr>
            <p:cNvPr id="5" name="Oval 4"/>
            <p:cNvSpPr/>
            <p:nvPr/>
          </p:nvSpPr>
          <p:spPr>
            <a:xfrm>
              <a:off x="3643306" y="2357430"/>
              <a:ext cx="1571636" cy="1928826"/>
            </a:xfrm>
            <a:prstGeom prst="ellipse">
              <a:avLst/>
            </a:prstGeom>
            <a:solidFill>
              <a:srgbClr val="4B3321"/>
            </a:solidFill>
            <a:ln>
              <a:solidFill>
                <a:srgbClr val="4B33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" name="Group 51"/>
            <p:cNvGrpSpPr/>
            <p:nvPr/>
          </p:nvGrpSpPr>
          <p:grpSpPr>
            <a:xfrm>
              <a:off x="4000496" y="2571744"/>
              <a:ext cx="1357322" cy="1441574"/>
              <a:chOff x="4000496" y="2571744"/>
              <a:chExt cx="1357322" cy="1441574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4143372" y="2638564"/>
                <a:ext cx="1000132" cy="135732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071934" y="3138630"/>
                <a:ext cx="214314" cy="428628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000496" y="32815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/>
              <p:cNvSpPr/>
              <p:nvPr/>
            </p:nvSpPr>
            <p:spPr>
              <a:xfrm rot="19761689">
                <a:off x="4673116" y="257174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 rot="2357281">
                <a:off x="4670925" y="379900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357686" y="3138630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357686" y="34339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Flowchart: Delay 15"/>
              <p:cNvSpPr/>
              <p:nvPr/>
            </p:nvSpPr>
            <p:spPr>
              <a:xfrm rot="10800000">
                <a:off x="4572000" y="3028100"/>
                <a:ext cx="309114" cy="541738"/>
              </a:xfrm>
              <a:prstGeom prst="flowChartDelay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783749" y="2857496"/>
                <a:ext cx="574069" cy="92869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" name="Oval 6"/>
            <p:cNvSpPr/>
            <p:nvPr/>
          </p:nvSpPr>
          <p:spPr>
            <a:xfrm rot="2357281">
              <a:off x="3677328" y="2090949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 rot="19519805">
              <a:off x="3613767" y="4072885"/>
              <a:ext cx="889458" cy="42494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 rot="5400000">
            <a:off x="6046424" y="97188"/>
            <a:ext cx="1744051" cy="2406883"/>
            <a:chOff x="3613767" y="2090949"/>
            <a:chExt cx="1744051" cy="2406883"/>
          </a:xfrm>
        </p:grpSpPr>
        <p:sp>
          <p:nvSpPr>
            <p:cNvPr id="19" name="Oval 18"/>
            <p:cNvSpPr/>
            <p:nvPr/>
          </p:nvSpPr>
          <p:spPr>
            <a:xfrm>
              <a:off x="3643306" y="2357430"/>
              <a:ext cx="1571636" cy="1928826"/>
            </a:xfrm>
            <a:prstGeom prst="ellipse">
              <a:avLst/>
            </a:prstGeom>
            <a:solidFill>
              <a:srgbClr val="4B3321"/>
            </a:solidFill>
            <a:ln>
              <a:solidFill>
                <a:srgbClr val="4B33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0" name="Group 51"/>
            <p:cNvGrpSpPr/>
            <p:nvPr/>
          </p:nvGrpSpPr>
          <p:grpSpPr>
            <a:xfrm>
              <a:off x="4000496" y="2571744"/>
              <a:ext cx="1357322" cy="1441574"/>
              <a:chOff x="4000496" y="2571744"/>
              <a:chExt cx="1357322" cy="1441574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4143372" y="2638564"/>
                <a:ext cx="1000132" cy="135732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071934" y="3138630"/>
                <a:ext cx="214314" cy="428628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4000496" y="32815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Oval 25"/>
              <p:cNvSpPr/>
              <p:nvPr/>
            </p:nvSpPr>
            <p:spPr>
              <a:xfrm rot="19761689">
                <a:off x="4673116" y="257174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Oval 26"/>
              <p:cNvSpPr/>
              <p:nvPr/>
            </p:nvSpPr>
            <p:spPr>
              <a:xfrm rot="2357281">
                <a:off x="4670925" y="379900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357686" y="3138630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4357686" y="34339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Flowchart: Delay 29"/>
              <p:cNvSpPr/>
              <p:nvPr/>
            </p:nvSpPr>
            <p:spPr>
              <a:xfrm rot="10800000">
                <a:off x="4572000" y="3028100"/>
                <a:ext cx="309114" cy="541738"/>
              </a:xfrm>
              <a:prstGeom prst="flowChartDelay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783749" y="2857496"/>
                <a:ext cx="574069" cy="92869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" name="Oval 20"/>
            <p:cNvSpPr/>
            <p:nvPr/>
          </p:nvSpPr>
          <p:spPr>
            <a:xfrm rot="2357281">
              <a:off x="3677328" y="2090949"/>
              <a:ext cx="889458" cy="42494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 rot="19519805">
              <a:off x="3613767" y="4072885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Title 1"/>
          <p:cNvSpPr txBox="1">
            <a:spLocks/>
          </p:cNvSpPr>
          <p:nvPr/>
        </p:nvSpPr>
        <p:spPr>
          <a:xfrm>
            <a:off x="1357290" y="2285992"/>
            <a:ext cx="148585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Left</a:t>
            </a:r>
            <a:endParaRPr kumimoji="0" lang="en-GB" sz="6600" b="1" i="0" u="none" strike="noStrike" kern="1200" cap="none" spc="0" normalizeH="0" baseline="0" noProof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5857884" y="2327257"/>
            <a:ext cx="220023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Right</a:t>
            </a:r>
            <a:endParaRPr kumimoji="0" lang="en-GB" sz="6600" b="1" i="0" u="none" strike="noStrike" kern="1200" cap="none" spc="0" normalizeH="0" baseline="0" noProof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4" name="Group 33"/>
          <p:cNvGrpSpPr/>
          <p:nvPr/>
        </p:nvGrpSpPr>
        <p:grpSpPr>
          <a:xfrm rot="5400000">
            <a:off x="1260078" y="3526212"/>
            <a:ext cx="1744051" cy="2406883"/>
            <a:chOff x="3613767" y="2090949"/>
            <a:chExt cx="1744051" cy="2406883"/>
          </a:xfrm>
        </p:grpSpPr>
        <p:sp>
          <p:nvSpPr>
            <p:cNvPr id="35" name="Oval 34"/>
            <p:cNvSpPr/>
            <p:nvPr/>
          </p:nvSpPr>
          <p:spPr>
            <a:xfrm>
              <a:off x="3643306" y="2357430"/>
              <a:ext cx="1571636" cy="1928826"/>
            </a:xfrm>
            <a:prstGeom prst="ellipse">
              <a:avLst/>
            </a:prstGeom>
            <a:solidFill>
              <a:srgbClr val="4B3321"/>
            </a:solidFill>
            <a:ln>
              <a:solidFill>
                <a:srgbClr val="4B33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6" name="Group 51"/>
            <p:cNvGrpSpPr/>
            <p:nvPr/>
          </p:nvGrpSpPr>
          <p:grpSpPr>
            <a:xfrm>
              <a:off x="4000496" y="2571744"/>
              <a:ext cx="1357322" cy="1441574"/>
              <a:chOff x="4000496" y="2571744"/>
              <a:chExt cx="1357322" cy="1441574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4143372" y="2638564"/>
                <a:ext cx="1000132" cy="135732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4071934" y="3138630"/>
                <a:ext cx="214314" cy="428628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4000496" y="32815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Oval 41"/>
              <p:cNvSpPr/>
              <p:nvPr/>
            </p:nvSpPr>
            <p:spPr>
              <a:xfrm rot="19761689">
                <a:off x="4673116" y="257174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Oval 42"/>
              <p:cNvSpPr/>
              <p:nvPr/>
            </p:nvSpPr>
            <p:spPr>
              <a:xfrm rot="2357281">
                <a:off x="4670925" y="379900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4357686" y="3138630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4357686" y="34339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Flowchart: Delay 45"/>
              <p:cNvSpPr/>
              <p:nvPr/>
            </p:nvSpPr>
            <p:spPr>
              <a:xfrm rot="10800000">
                <a:off x="4572000" y="3028100"/>
                <a:ext cx="309114" cy="541738"/>
              </a:xfrm>
              <a:prstGeom prst="flowChartDelay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4783749" y="2857496"/>
                <a:ext cx="574069" cy="92869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7" name="Oval 36"/>
            <p:cNvSpPr/>
            <p:nvPr/>
          </p:nvSpPr>
          <p:spPr>
            <a:xfrm rot="2357281">
              <a:off x="3677328" y="2090949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 rot="19519805">
              <a:off x="3613767" y="4072885"/>
              <a:ext cx="889458" cy="42494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8" name="Group 47"/>
          <p:cNvGrpSpPr/>
          <p:nvPr/>
        </p:nvGrpSpPr>
        <p:grpSpPr>
          <a:xfrm rot="5400000">
            <a:off x="6046424" y="3454774"/>
            <a:ext cx="1744051" cy="2406883"/>
            <a:chOff x="3613767" y="2090949"/>
            <a:chExt cx="1744051" cy="2406883"/>
          </a:xfrm>
        </p:grpSpPr>
        <p:sp>
          <p:nvSpPr>
            <p:cNvPr id="49" name="Oval 48"/>
            <p:cNvSpPr/>
            <p:nvPr/>
          </p:nvSpPr>
          <p:spPr>
            <a:xfrm>
              <a:off x="3643306" y="2357430"/>
              <a:ext cx="1571636" cy="1928826"/>
            </a:xfrm>
            <a:prstGeom prst="ellipse">
              <a:avLst/>
            </a:prstGeom>
            <a:solidFill>
              <a:srgbClr val="4B3321"/>
            </a:solidFill>
            <a:ln>
              <a:solidFill>
                <a:srgbClr val="4B33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0" name="Group 51"/>
            <p:cNvGrpSpPr/>
            <p:nvPr/>
          </p:nvGrpSpPr>
          <p:grpSpPr>
            <a:xfrm>
              <a:off x="4000496" y="2571744"/>
              <a:ext cx="1357322" cy="1441574"/>
              <a:chOff x="4000496" y="2571744"/>
              <a:chExt cx="1357322" cy="1441574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4143372" y="2638564"/>
                <a:ext cx="1000132" cy="135732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071934" y="3138630"/>
                <a:ext cx="214314" cy="428628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4000496" y="32815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Oval 55"/>
              <p:cNvSpPr/>
              <p:nvPr/>
            </p:nvSpPr>
            <p:spPr>
              <a:xfrm rot="19761689">
                <a:off x="4673116" y="257174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Oval 56"/>
              <p:cNvSpPr/>
              <p:nvPr/>
            </p:nvSpPr>
            <p:spPr>
              <a:xfrm rot="2357281">
                <a:off x="4670925" y="379900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4357686" y="3138630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357686" y="34339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Flowchart: Delay 59"/>
              <p:cNvSpPr/>
              <p:nvPr/>
            </p:nvSpPr>
            <p:spPr>
              <a:xfrm rot="10800000">
                <a:off x="4572000" y="3028100"/>
                <a:ext cx="309114" cy="541738"/>
              </a:xfrm>
              <a:prstGeom prst="flowChartDelay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4783749" y="2857496"/>
                <a:ext cx="574069" cy="92869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1" name="Oval 50"/>
            <p:cNvSpPr/>
            <p:nvPr/>
          </p:nvSpPr>
          <p:spPr>
            <a:xfrm rot="2357281">
              <a:off x="3677328" y="2090949"/>
              <a:ext cx="889458" cy="42494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/>
            <p:cNvSpPr/>
            <p:nvPr/>
          </p:nvSpPr>
          <p:spPr>
            <a:xfrm rot="19519805">
              <a:off x="3613767" y="4072885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2" name="Title 1"/>
          <p:cNvSpPr txBox="1">
            <a:spLocks/>
          </p:cNvSpPr>
          <p:nvPr/>
        </p:nvSpPr>
        <p:spPr>
          <a:xfrm>
            <a:off x="0" y="5715016"/>
            <a:ext cx="914400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Can you copy Teddy?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 rot="5400000">
            <a:off x="3000364" y="1142984"/>
            <a:ext cx="3214710" cy="4786346"/>
            <a:chOff x="3613767" y="2090949"/>
            <a:chExt cx="1744051" cy="2406883"/>
          </a:xfrm>
        </p:grpSpPr>
        <p:sp>
          <p:nvSpPr>
            <p:cNvPr id="5" name="Oval 4"/>
            <p:cNvSpPr/>
            <p:nvPr/>
          </p:nvSpPr>
          <p:spPr>
            <a:xfrm>
              <a:off x="3643306" y="2357430"/>
              <a:ext cx="1571636" cy="1928826"/>
            </a:xfrm>
            <a:prstGeom prst="ellipse">
              <a:avLst/>
            </a:prstGeom>
            <a:solidFill>
              <a:srgbClr val="4B3321"/>
            </a:solidFill>
            <a:ln>
              <a:solidFill>
                <a:srgbClr val="4B33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4000496" y="2571744"/>
              <a:ext cx="1357322" cy="1441574"/>
              <a:chOff x="4000496" y="2571744"/>
              <a:chExt cx="1357322" cy="1441574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4143372" y="2638564"/>
                <a:ext cx="1000132" cy="135732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071934" y="3138630"/>
                <a:ext cx="214314" cy="428628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000496" y="32815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/>
              <p:cNvSpPr/>
              <p:nvPr/>
            </p:nvSpPr>
            <p:spPr>
              <a:xfrm rot="19761689">
                <a:off x="4673116" y="257174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 rot="2357281">
                <a:off x="4670925" y="379900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357686" y="3138630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357686" y="34339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Flowchart: Delay 15"/>
              <p:cNvSpPr/>
              <p:nvPr/>
            </p:nvSpPr>
            <p:spPr>
              <a:xfrm rot="10800000">
                <a:off x="4572000" y="3028100"/>
                <a:ext cx="309114" cy="541738"/>
              </a:xfrm>
              <a:prstGeom prst="flowChartDelay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783749" y="2857496"/>
                <a:ext cx="574069" cy="92869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" name="Oval 6"/>
            <p:cNvSpPr/>
            <p:nvPr/>
          </p:nvSpPr>
          <p:spPr>
            <a:xfrm rot="2357281">
              <a:off x="3677328" y="2090949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 rot="19519805">
              <a:off x="3613767" y="4072885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2" name="Title 1"/>
          <p:cNvSpPr txBox="1">
            <a:spLocks/>
          </p:cNvSpPr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Quiz</a:t>
            </a:r>
            <a:endParaRPr kumimoji="0" lang="en-GB" sz="4400" b="1" i="0" u="none" strike="noStrike" kern="1200" cap="none" spc="0" normalizeH="0" baseline="0" noProof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0" y="1000108"/>
            <a:ext cx="914400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Is this a whole turn or half turn?</a:t>
            </a:r>
            <a:endParaRPr kumimoji="0" lang="en-GB" sz="4400" b="1" i="0" u="none" strike="noStrike" kern="1200" cap="none" spc="0" normalizeH="0" baseline="0" noProof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0" y="5929330"/>
            <a:ext cx="914400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Whole turn</a:t>
            </a:r>
            <a:endParaRPr kumimoji="0" lang="en-GB" sz="4400" b="1" i="0" u="none" strike="noStrike" kern="1200" cap="none" spc="0" normalizeH="0" baseline="0" noProof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1"/>
          <p:cNvSpPr txBox="1">
            <a:spLocks/>
          </p:cNvSpPr>
          <p:nvPr/>
        </p:nvSpPr>
        <p:spPr>
          <a:xfrm>
            <a:off x="0" y="-24"/>
            <a:ext cx="914400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Quiz</a:t>
            </a:r>
            <a:endParaRPr kumimoji="0" lang="en-GB" sz="4400" b="1" i="0" u="none" strike="noStrike" kern="1200" cap="none" spc="0" normalizeH="0" baseline="0" noProof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0" name="Group 3"/>
          <p:cNvGrpSpPr/>
          <p:nvPr/>
        </p:nvGrpSpPr>
        <p:grpSpPr>
          <a:xfrm rot="5400000">
            <a:off x="3000364" y="1142984"/>
            <a:ext cx="3214710" cy="4786346"/>
            <a:chOff x="3613767" y="2090949"/>
            <a:chExt cx="1744051" cy="2406883"/>
          </a:xfrm>
        </p:grpSpPr>
        <p:sp>
          <p:nvSpPr>
            <p:cNvPr id="61" name="Oval 60"/>
            <p:cNvSpPr/>
            <p:nvPr/>
          </p:nvSpPr>
          <p:spPr>
            <a:xfrm>
              <a:off x="3643306" y="2357430"/>
              <a:ext cx="1571636" cy="1928826"/>
            </a:xfrm>
            <a:prstGeom prst="ellipse">
              <a:avLst/>
            </a:prstGeom>
            <a:solidFill>
              <a:srgbClr val="4B3321"/>
            </a:solidFill>
            <a:ln>
              <a:solidFill>
                <a:srgbClr val="4B33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4" name="Group 51"/>
            <p:cNvGrpSpPr/>
            <p:nvPr/>
          </p:nvGrpSpPr>
          <p:grpSpPr>
            <a:xfrm>
              <a:off x="4000496" y="2571744"/>
              <a:ext cx="1357322" cy="1441574"/>
              <a:chOff x="4000496" y="2571744"/>
              <a:chExt cx="1357322" cy="1441574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4143372" y="2638564"/>
                <a:ext cx="1000132" cy="135732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4071934" y="3138630"/>
                <a:ext cx="214314" cy="428628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4000496" y="32815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" name="Oval 69"/>
              <p:cNvSpPr/>
              <p:nvPr/>
            </p:nvSpPr>
            <p:spPr>
              <a:xfrm rot="19761689">
                <a:off x="4673116" y="257174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Oval 70"/>
              <p:cNvSpPr/>
              <p:nvPr/>
            </p:nvSpPr>
            <p:spPr>
              <a:xfrm rot="2357281">
                <a:off x="4670925" y="3799004"/>
                <a:ext cx="357190" cy="214314"/>
              </a:xfrm>
              <a:prstGeom prst="ellipse">
                <a:avLst/>
              </a:prstGeom>
              <a:solidFill>
                <a:srgbClr val="775135"/>
              </a:solidFill>
              <a:ln>
                <a:solidFill>
                  <a:srgbClr val="7751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357686" y="3138630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4357686" y="343390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" name="Flowchart: Delay 73"/>
              <p:cNvSpPr/>
              <p:nvPr/>
            </p:nvSpPr>
            <p:spPr>
              <a:xfrm rot="10800000">
                <a:off x="4572000" y="3028100"/>
                <a:ext cx="309114" cy="541738"/>
              </a:xfrm>
              <a:prstGeom prst="flowChartDelay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4783749" y="2857496"/>
                <a:ext cx="574069" cy="92869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5" name="Oval 64"/>
            <p:cNvSpPr/>
            <p:nvPr/>
          </p:nvSpPr>
          <p:spPr>
            <a:xfrm rot="2357281">
              <a:off x="3677328" y="2090949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Oval 65"/>
            <p:cNvSpPr/>
            <p:nvPr/>
          </p:nvSpPr>
          <p:spPr>
            <a:xfrm rot="19519805">
              <a:off x="3613767" y="4072885"/>
              <a:ext cx="889458" cy="424947"/>
            </a:xfrm>
            <a:prstGeom prst="ellipse">
              <a:avLst/>
            </a:prstGeom>
            <a:solidFill>
              <a:srgbClr val="775135"/>
            </a:solidFill>
            <a:ln>
              <a:solidFill>
                <a:srgbClr val="7751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6" name="Title 1"/>
          <p:cNvSpPr txBox="1">
            <a:spLocks/>
          </p:cNvSpPr>
          <p:nvPr/>
        </p:nvSpPr>
        <p:spPr>
          <a:xfrm>
            <a:off x="0" y="1000108"/>
            <a:ext cx="914400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Is this a whole turn or half turn?</a:t>
            </a:r>
            <a:endParaRPr kumimoji="0" lang="en-GB" sz="4400" b="1" i="0" u="none" strike="noStrike" kern="1200" cap="none" spc="0" normalizeH="0" baseline="0" noProof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7" name="Title 1"/>
          <p:cNvSpPr txBox="1">
            <a:spLocks/>
          </p:cNvSpPr>
          <p:nvPr/>
        </p:nvSpPr>
        <p:spPr>
          <a:xfrm>
            <a:off x="0" y="5929330"/>
            <a:ext cx="914400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Half turn</a:t>
            </a:r>
            <a:endParaRPr kumimoji="0" lang="en-GB" sz="4400" b="1" i="0" u="none" strike="noStrike" kern="1200" cap="none" spc="0" normalizeH="0" baseline="0" noProof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119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Teddy Turns</vt:lpstr>
      <vt:lpstr>A whole turn</vt:lpstr>
      <vt:lpstr>A half turn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whole turn</dc:title>
  <dc:creator>Amy</dc:creator>
  <cp:lastModifiedBy>Louise Wilson</cp:lastModifiedBy>
  <cp:revision>6</cp:revision>
  <dcterms:created xsi:type="dcterms:W3CDTF">2010-05-05T15:16:05Z</dcterms:created>
  <dcterms:modified xsi:type="dcterms:W3CDTF">2020-05-14T08:50:09Z</dcterms:modified>
</cp:coreProperties>
</file>