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Lst>
  <p:sldSz cy="5143500" cx="9144000"/>
  <p:notesSz cx="6858000" cy="9144000"/>
  <p:embeddedFontLst>
    <p:embeddedFont>
      <p:font typeface="Roboto"/>
      <p:regular r:id="rId13"/>
      <p:bold r:id="rId14"/>
      <p:italic r:id="rId15"/>
      <p:boldItalic r:id="rId1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font" Target="fonts/Roboto-regular.fntdata"/><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font" Target="fonts/Roboto-italic.fntdata"/><Relationship Id="rId14" Type="http://schemas.openxmlformats.org/officeDocument/2006/relationships/font" Target="fonts/Roboto-bold.fntdata"/><Relationship Id="rId16" Type="http://schemas.openxmlformats.org/officeDocument/2006/relationships/font" Target="fonts/Roboto-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gc6f73a04f_0_0: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65" name="Google Shape;65;gc6f73a04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g3b07454db32_0_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75" name="Google Shape;75;g3b07454db32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c6f73a04f_0_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gc6f73a04f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g2fd3798447a_0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 name="Google Shape;92;g2fd3798447a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2fd3798447a_0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 name="Google Shape;111;g2fd3798447a_0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2fd3798447a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0" name="Google Shape;120;g2fd3798447a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gc6f73a04f_0_46: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28" name="Google Shape;128;gc6f73a04f_0_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p:nvPr/>
        </p:nvSpPr>
        <p:spPr>
          <a:xfrm flipH="1">
            <a:off x="8246400" y="4245925"/>
            <a:ext cx="897600" cy="897600"/>
          </a:xfrm>
          <a:prstGeom prst="rtTriangle">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p:nvPr/>
        </p:nvSpPr>
        <p:spPr>
          <a:xfrm flipH="1">
            <a:off x="8246400" y="4245875"/>
            <a:ext cx="897600" cy="897600"/>
          </a:xfrm>
          <a:prstGeom prst="round1Rect">
            <a:avLst>
              <a:gd fmla="val 16667" name="adj"/>
            </a:avLst>
          </a:prstGeom>
          <a:solidFill>
            <a:schemeClr val="lt1">
              <a:alpha val="6808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txBox="1"/>
          <p:nvPr>
            <p:ph type="ctrTitle"/>
          </p:nvPr>
        </p:nvSpPr>
        <p:spPr>
          <a:xfrm>
            <a:off x="390525" y="1819275"/>
            <a:ext cx="8222100" cy="933600"/>
          </a:xfrm>
          <a:prstGeom prst="rect">
            <a:avLst/>
          </a:prstGeom>
        </p:spPr>
        <p:txBody>
          <a:bodyPr anchorCtr="0" anchor="b"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13" name="Google Shape;13;p2"/>
          <p:cNvSpPr txBox="1"/>
          <p:nvPr>
            <p:ph idx="1" type="subTitle"/>
          </p:nvPr>
        </p:nvSpPr>
        <p:spPr>
          <a:xfrm>
            <a:off x="390525" y="2789130"/>
            <a:ext cx="8222100" cy="4329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Clr>
                <a:schemeClr val="lt1"/>
              </a:buClr>
              <a:buSzPts val="1800"/>
              <a:buNone/>
              <a:defRPr>
                <a:solidFill>
                  <a:schemeClr val="lt1"/>
                </a:solidFill>
              </a:defRPr>
            </a:lvl1pPr>
            <a:lvl2pPr lvl="1">
              <a:lnSpc>
                <a:spcPct val="100000"/>
              </a:lnSpc>
              <a:spcBef>
                <a:spcPts val="0"/>
              </a:spcBef>
              <a:spcAft>
                <a:spcPts val="0"/>
              </a:spcAft>
              <a:buClr>
                <a:schemeClr val="lt1"/>
              </a:buClr>
              <a:buSzPts val="1800"/>
              <a:buNone/>
              <a:defRPr sz="1800">
                <a:solidFill>
                  <a:schemeClr val="lt1"/>
                </a:solidFill>
              </a:defRPr>
            </a:lvl2pPr>
            <a:lvl3pPr lvl="2">
              <a:lnSpc>
                <a:spcPct val="100000"/>
              </a:lnSpc>
              <a:spcBef>
                <a:spcPts val="0"/>
              </a:spcBef>
              <a:spcAft>
                <a:spcPts val="0"/>
              </a:spcAft>
              <a:buClr>
                <a:schemeClr val="lt1"/>
              </a:buClr>
              <a:buSzPts val="1800"/>
              <a:buNone/>
              <a:defRPr sz="1800">
                <a:solidFill>
                  <a:schemeClr val="lt1"/>
                </a:solidFill>
              </a:defRPr>
            </a:lvl3pPr>
            <a:lvl4pPr lvl="3">
              <a:lnSpc>
                <a:spcPct val="100000"/>
              </a:lnSpc>
              <a:spcBef>
                <a:spcPts val="0"/>
              </a:spcBef>
              <a:spcAft>
                <a:spcPts val="0"/>
              </a:spcAft>
              <a:buClr>
                <a:schemeClr val="lt1"/>
              </a:buClr>
              <a:buSzPts val="1800"/>
              <a:buNone/>
              <a:defRPr sz="1800">
                <a:solidFill>
                  <a:schemeClr val="lt1"/>
                </a:solidFill>
              </a:defRPr>
            </a:lvl4pPr>
            <a:lvl5pPr lvl="4">
              <a:lnSpc>
                <a:spcPct val="100000"/>
              </a:lnSpc>
              <a:spcBef>
                <a:spcPts val="0"/>
              </a:spcBef>
              <a:spcAft>
                <a:spcPts val="0"/>
              </a:spcAft>
              <a:buClr>
                <a:schemeClr val="lt1"/>
              </a:buClr>
              <a:buSzPts val="1800"/>
              <a:buNone/>
              <a:defRPr sz="1800">
                <a:solidFill>
                  <a:schemeClr val="lt1"/>
                </a:solidFill>
              </a:defRPr>
            </a:lvl5pPr>
            <a:lvl6pPr lvl="5">
              <a:lnSpc>
                <a:spcPct val="100000"/>
              </a:lnSpc>
              <a:spcBef>
                <a:spcPts val="0"/>
              </a:spcBef>
              <a:spcAft>
                <a:spcPts val="0"/>
              </a:spcAft>
              <a:buClr>
                <a:schemeClr val="lt1"/>
              </a:buClr>
              <a:buSzPts val="1800"/>
              <a:buNone/>
              <a:defRPr sz="1800">
                <a:solidFill>
                  <a:schemeClr val="lt1"/>
                </a:solidFill>
              </a:defRPr>
            </a:lvl6pPr>
            <a:lvl7pPr lvl="6">
              <a:lnSpc>
                <a:spcPct val="100000"/>
              </a:lnSpc>
              <a:spcBef>
                <a:spcPts val="0"/>
              </a:spcBef>
              <a:spcAft>
                <a:spcPts val="0"/>
              </a:spcAft>
              <a:buClr>
                <a:schemeClr val="lt1"/>
              </a:buClr>
              <a:buSzPts val="1800"/>
              <a:buNone/>
              <a:defRPr sz="1800">
                <a:solidFill>
                  <a:schemeClr val="lt1"/>
                </a:solidFill>
              </a:defRPr>
            </a:lvl7pPr>
            <a:lvl8pPr lvl="7">
              <a:lnSpc>
                <a:spcPct val="100000"/>
              </a:lnSpc>
              <a:spcBef>
                <a:spcPts val="0"/>
              </a:spcBef>
              <a:spcAft>
                <a:spcPts val="0"/>
              </a:spcAft>
              <a:buClr>
                <a:schemeClr val="lt1"/>
              </a:buClr>
              <a:buSzPts val="1800"/>
              <a:buNone/>
              <a:defRPr sz="1800">
                <a:solidFill>
                  <a:schemeClr val="lt1"/>
                </a:solidFill>
              </a:defRPr>
            </a:lvl8pPr>
            <a:lvl9pPr lvl="8">
              <a:lnSpc>
                <a:spcPct val="100000"/>
              </a:lnSpc>
              <a:spcBef>
                <a:spcPts val="0"/>
              </a:spcBef>
              <a:spcAft>
                <a:spcPts val="0"/>
              </a:spcAft>
              <a:buClr>
                <a:schemeClr val="lt1"/>
              </a:buClr>
              <a:buSzPts val="1800"/>
              <a:buNone/>
              <a:defRPr sz="1800">
                <a:solidFill>
                  <a:schemeClr val="lt1"/>
                </a:solidFill>
              </a:defRPr>
            </a:lvl9pPr>
          </a:lstStyle>
          <a:p/>
        </p:txBody>
      </p:sp>
      <p:sp>
        <p:nvSpPr>
          <p:cNvPr id="14" name="Google Shape;14;p2"/>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accent4"/>
        </a:solidFill>
      </p:bgPr>
    </p:bg>
    <p:spTree>
      <p:nvGrpSpPr>
        <p:cNvPr id="57" name="Shape 57"/>
        <p:cNvGrpSpPr/>
        <p:nvPr/>
      </p:nvGrpSpPr>
      <p:grpSpPr>
        <a:xfrm>
          <a:off x="0" y="0"/>
          <a:ext cx="0" cy="0"/>
          <a:chOff x="0" y="0"/>
          <a:chExt cx="0" cy="0"/>
        </a:xfrm>
      </p:grpSpPr>
      <p:sp>
        <p:nvSpPr>
          <p:cNvPr id="58" name="Google Shape;58;p11"/>
          <p:cNvSpPr txBox="1"/>
          <p:nvPr>
            <p:ph hasCustomPrompt="1" type="title"/>
          </p:nvPr>
        </p:nvSpPr>
        <p:spPr>
          <a:xfrm>
            <a:off x="475500" y="1258525"/>
            <a:ext cx="8222100" cy="1963500"/>
          </a:xfrm>
          <a:prstGeom prst="rect">
            <a:avLst/>
          </a:prstGeom>
        </p:spPr>
        <p:txBody>
          <a:bodyPr anchorCtr="0" anchor="b" bIns="91425" lIns="91425" spcFirstLastPara="1" rIns="91425" wrap="square" tIns="91425">
            <a:noAutofit/>
          </a:bodyPr>
          <a:lstStyle>
            <a:lvl1pPr lvl="0" algn="ctr">
              <a:spcBef>
                <a:spcPts val="0"/>
              </a:spcBef>
              <a:spcAft>
                <a:spcPts val="0"/>
              </a:spcAft>
              <a:buClr>
                <a:schemeClr val="dk2"/>
              </a:buClr>
              <a:buSzPts val="12000"/>
              <a:buNone/>
              <a:defRPr sz="12000">
                <a:solidFill>
                  <a:schemeClr val="dk2"/>
                </a:solidFill>
              </a:defRPr>
            </a:lvl1pPr>
            <a:lvl2pPr lvl="1" algn="ctr">
              <a:spcBef>
                <a:spcPts val="0"/>
              </a:spcBef>
              <a:spcAft>
                <a:spcPts val="0"/>
              </a:spcAft>
              <a:buClr>
                <a:schemeClr val="dk2"/>
              </a:buClr>
              <a:buSzPts val="12000"/>
              <a:buNone/>
              <a:defRPr sz="12000">
                <a:solidFill>
                  <a:schemeClr val="dk2"/>
                </a:solidFill>
              </a:defRPr>
            </a:lvl2pPr>
            <a:lvl3pPr lvl="2" algn="ctr">
              <a:spcBef>
                <a:spcPts val="0"/>
              </a:spcBef>
              <a:spcAft>
                <a:spcPts val="0"/>
              </a:spcAft>
              <a:buClr>
                <a:schemeClr val="dk2"/>
              </a:buClr>
              <a:buSzPts val="12000"/>
              <a:buNone/>
              <a:defRPr sz="12000">
                <a:solidFill>
                  <a:schemeClr val="dk2"/>
                </a:solidFill>
              </a:defRPr>
            </a:lvl3pPr>
            <a:lvl4pPr lvl="3" algn="ctr">
              <a:spcBef>
                <a:spcPts val="0"/>
              </a:spcBef>
              <a:spcAft>
                <a:spcPts val="0"/>
              </a:spcAft>
              <a:buClr>
                <a:schemeClr val="dk2"/>
              </a:buClr>
              <a:buSzPts val="12000"/>
              <a:buNone/>
              <a:defRPr sz="12000">
                <a:solidFill>
                  <a:schemeClr val="dk2"/>
                </a:solidFill>
              </a:defRPr>
            </a:lvl4pPr>
            <a:lvl5pPr lvl="4" algn="ctr">
              <a:spcBef>
                <a:spcPts val="0"/>
              </a:spcBef>
              <a:spcAft>
                <a:spcPts val="0"/>
              </a:spcAft>
              <a:buClr>
                <a:schemeClr val="dk2"/>
              </a:buClr>
              <a:buSzPts val="12000"/>
              <a:buNone/>
              <a:defRPr sz="12000">
                <a:solidFill>
                  <a:schemeClr val="dk2"/>
                </a:solidFill>
              </a:defRPr>
            </a:lvl5pPr>
            <a:lvl6pPr lvl="5" algn="ctr">
              <a:spcBef>
                <a:spcPts val="0"/>
              </a:spcBef>
              <a:spcAft>
                <a:spcPts val="0"/>
              </a:spcAft>
              <a:buClr>
                <a:schemeClr val="dk2"/>
              </a:buClr>
              <a:buSzPts val="12000"/>
              <a:buNone/>
              <a:defRPr sz="12000">
                <a:solidFill>
                  <a:schemeClr val="dk2"/>
                </a:solidFill>
              </a:defRPr>
            </a:lvl6pPr>
            <a:lvl7pPr lvl="6" algn="ctr">
              <a:spcBef>
                <a:spcPts val="0"/>
              </a:spcBef>
              <a:spcAft>
                <a:spcPts val="0"/>
              </a:spcAft>
              <a:buClr>
                <a:schemeClr val="dk2"/>
              </a:buClr>
              <a:buSzPts val="12000"/>
              <a:buNone/>
              <a:defRPr sz="12000">
                <a:solidFill>
                  <a:schemeClr val="dk2"/>
                </a:solidFill>
              </a:defRPr>
            </a:lvl7pPr>
            <a:lvl8pPr lvl="7" algn="ctr">
              <a:spcBef>
                <a:spcPts val="0"/>
              </a:spcBef>
              <a:spcAft>
                <a:spcPts val="0"/>
              </a:spcAft>
              <a:buClr>
                <a:schemeClr val="dk2"/>
              </a:buClr>
              <a:buSzPts val="12000"/>
              <a:buNone/>
              <a:defRPr sz="12000">
                <a:solidFill>
                  <a:schemeClr val="dk2"/>
                </a:solidFill>
              </a:defRPr>
            </a:lvl8pPr>
            <a:lvl9pPr lvl="8" algn="ctr">
              <a:spcBef>
                <a:spcPts val="0"/>
              </a:spcBef>
              <a:spcAft>
                <a:spcPts val="0"/>
              </a:spcAft>
              <a:buClr>
                <a:schemeClr val="dk2"/>
              </a:buClr>
              <a:buSzPts val="12000"/>
              <a:buNone/>
              <a:defRPr sz="12000">
                <a:solidFill>
                  <a:schemeClr val="dk2"/>
                </a:solidFill>
              </a:defRPr>
            </a:lvl9pPr>
          </a:lstStyle>
          <a:p>
            <a:r>
              <a:t>xx%</a:t>
            </a:r>
          </a:p>
        </p:txBody>
      </p:sp>
      <p:sp>
        <p:nvSpPr>
          <p:cNvPr id="59" name="Google Shape;59;p11"/>
          <p:cNvSpPr txBox="1"/>
          <p:nvPr>
            <p:ph idx="1" type="body"/>
          </p:nvPr>
        </p:nvSpPr>
        <p:spPr>
          <a:xfrm>
            <a:off x="475500" y="3304625"/>
            <a:ext cx="8222100" cy="13008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60" name="Google Shape;60;p11"/>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solidFill>
          <a:schemeClr val="accent4"/>
        </a:solidFill>
      </p:bgPr>
    </p:bg>
    <p:spTree>
      <p:nvGrpSpPr>
        <p:cNvPr id="61" name="Shape 61"/>
        <p:cNvGrpSpPr/>
        <p:nvPr/>
      </p:nvGrpSpPr>
      <p:grpSpPr>
        <a:xfrm>
          <a:off x="0" y="0"/>
          <a:ext cx="0" cy="0"/>
          <a:chOff x="0" y="0"/>
          <a:chExt cx="0" cy="0"/>
        </a:xfrm>
      </p:grpSpPr>
      <p:sp>
        <p:nvSpPr>
          <p:cNvPr id="62" name="Google Shape;62;p12"/>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5" name="Shape 15"/>
        <p:cNvGrpSpPr/>
        <p:nvPr/>
      </p:nvGrpSpPr>
      <p:grpSpPr>
        <a:xfrm>
          <a:off x="0" y="0"/>
          <a:ext cx="0" cy="0"/>
          <a:chOff x="0" y="0"/>
          <a:chExt cx="0" cy="0"/>
        </a:xfrm>
      </p:grpSpPr>
      <p:sp>
        <p:nvSpPr>
          <p:cNvPr id="16" name="Google Shape;16;p3"/>
          <p:cNvSpPr txBox="1"/>
          <p:nvPr>
            <p:ph type="title"/>
          </p:nvPr>
        </p:nvSpPr>
        <p:spPr>
          <a:xfrm>
            <a:off x="460950" y="2065350"/>
            <a:ext cx="8222100" cy="1012800"/>
          </a:xfrm>
          <a:prstGeom prst="rect">
            <a:avLst/>
          </a:prstGeom>
        </p:spPr>
        <p:txBody>
          <a:bodyPr anchorCtr="0" anchor="ctr" bIns="91425" lIns="91425" spcFirstLastPara="1" rIns="91425" wrap="square" tIns="91425">
            <a:noAutofit/>
          </a:bodyPr>
          <a:lstStyle>
            <a:lvl1pPr lvl="0">
              <a:spcBef>
                <a:spcPts val="0"/>
              </a:spcBef>
              <a:spcAft>
                <a:spcPts val="0"/>
              </a:spcAft>
              <a:buSzPts val="4200"/>
              <a:buNone/>
              <a:defRPr sz="4200"/>
            </a:lvl1pPr>
            <a:lvl2pPr lvl="1">
              <a:spcBef>
                <a:spcPts val="0"/>
              </a:spcBef>
              <a:spcAft>
                <a:spcPts val="0"/>
              </a:spcAft>
              <a:buSzPts val="4200"/>
              <a:buNone/>
              <a:defRPr sz="4200"/>
            </a:lvl2pPr>
            <a:lvl3pPr lvl="2">
              <a:spcBef>
                <a:spcPts val="0"/>
              </a:spcBef>
              <a:spcAft>
                <a:spcPts val="0"/>
              </a:spcAft>
              <a:buSzPts val="4200"/>
              <a:buNone/>
              <a:defRPr sz="4200"/>
            </a:lvl3pPr>
            <a:lvl4pPr lvl="3">
              <a:spcBef>
                <a:spcPts val="0"/>
              </a:spcBef>
              <a:spcAft>
                <a:spcPts val="0"/>
              </a:spcAft>
              <a:buSzPts val="4200"/>
              <a:buNone/>
              <a:defRPr sz="4200"/>
            </a:lvl4pPr>
            <a:lvl5pPr lvl="4">
              <a:spcBef>
                <a:spcPts val="0"/>
              </a:spcBef>
              <a:spcAft>
                <a:spcPts val="0"/>
              </a:spcAft>
              <a:buSzPts val="4200"/>
              <a:buNone/>
              <a:defRPr sz="4200"/>
            </a:lvl5pPr>
            <a:lvl6pPr lvl="5">
              <a:spcBef>
                <a:spcPts val="0"/>
              </a:spcBef>
              <a:spcAft>
                <a:spcPts val="0"/>
              </a:spcAft>
              <a:buSzPts val="4200"/>
              <a:buNone/>
              <a:defRPr sz="4200"/>
            </a:lvl6pPr>
            <a:lvl7pPr lvl="6">
              <a:spcBef>
                <a:spcPts val="0"/>
              </a:spcBef>
              <a:spcAft>
                <a:spcPts val="0"/>
              </a:spcAft>
              <a:buSzPts val="4200"/>
              <a:buNone/>
              <a:defRPr sz="4200"/>
            </a:lvl7pPr>
            <a:lvl8pPr lvl="7">
              <a:spcBef>
                <a:spcPts val="0"/>
              </a:spcBef>
              <a:spcAft>
                <a:spcPts val="0"/>
              </a:spcAft>
              <a:buSzPts val="4200"/>
              <a:buNone/>
              <a:defRPr sz="4200"/>
            </a:lvl8pPr>
            <a:lvl9pPr lvl="8">
              <a:spcBef>
                <a:spcPts val="0"/>
              </a:spcBef>
              <a:spcAft>
                <a:spcPts val="0"/>
              </a:spcAft>
              <a:buSzPts val="4200"/>
              <a:buNone/>
              <a:defRPr sz="4200"/>
            </a:lvl9pPr>
          </a:lstStyle>
          <a:p/>
        </p:txBody>
      </p:sp>
      <p:sp>
        <p:nvSpPr>
          <p:cNvPr id="17" name="Google Shape;17;p3"/>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8" name="Shape 18"/>
        <p:cNvGrpSpPr/>
        <p:nvPr/>
      </p:nvGrpSpPr>
      <p:grpSpPr>
        <a:xfrm>
          <a:off x="0" y="0"/>
          <a:ext cx="0" cy="0"/>
          <a:chOff x="0" y="0"/>
          <a:chExt cx="0" cy="0"/>
        </a:xfrm>
      </p:grpSpPr>
      <p:sp>
        <p:nvSpPr>
          <p:cNvPr id="19" name="Google Shape;19;p4"/>
          <p:cNvSpPr/>
          <p:nvPr/>
        </p:nvSpPr>
        <p:spPr>
          <a:xfrm flipH="1" rot="10800000">
            <a:off x="0" y="1686000"/>
            <a:ext cx="9144000" cy="34575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4"/>
          <p:cNvSpPr/>
          <p:nvPr/>
        </p:nvSpPr>
        <p:spPr>
          <a:xfrm>
            <a:off x="0" y="1686000"/>
            <a:ext cx="9144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4"/>
          <p:cNvSpPr txBox="1"/>
          <p:nvPr>
            <p:ph type="title"/>
          </p:nvPr>
        </p:nvSpPr>
        <p:spPr>
          <a:xfrm>
            <a:off x="471900" y="738725"/>
            <a:ext cx="8222100" cy="767700"/>
          </a:xfrm>
          <a:prstGeom prst="rect">
            <a:avLst/>
          </a:prstGeom>
        </p:spPr>
        <p:txBody>
          <a:bodyPr anchorCtr="0" anchor="b" bIns="91425" lIns="91425" spcFirstLastPara="1" rIns="91425" wrap="square" tIns="91425">
            <a:no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22" name="Google Shape;22;p4"/>
          <p:cNvSpPr txBox="1"/>
          <p:nvPr>
            <p:ph idx="1" type="body"/>
          </p:nvPr>
        </p:nvSpPr>
        <p:spPr>
          <a:xfrm>
            <a:off x="471900" y="1919075"/>
            <a:ext cx="8222100" cy="27102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3" name="Google Shape;23;p4"/>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4" name="Shape 24"/>
        <p:cNvGrpSpPr/>
        <p:nvPr/>
      </p:nvGrpSpPr>
      <p:grpSpPr>
        <a:xfrm>
          <a:off x="0" y="0"/>
          <a:ext cx="0" cy="0"/>
          <a:chOff x="0" y="0"/>
          <a:chExt cx="0" cy="0"/>
        </a:xfrm>
      </p:grpSpPr>
      <p:sp>
        <p:nvSpPr>
          <p:cNvPr id="25" name="Google Shape;25;p5"/>
          <p:cNvSpPr/>
          <p:nvPr/>
        </p:nvSpPr>
        <p:spPr>
          <a:xfrm flipH="1" rot="10800000">
            <a:off x="0" y="1686000"/>
            <a:ext cx="9144000" cy="34575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 name="Google Shape;26;p5"/>
          <p:cNvSpPr/>
          <p:nvPr/>
        </p:nvSpPr>
        <p:spPr>
          <a:xfrm>
            <a:off x="0" y="1686000"/>
            <a:ext cx="9144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5"/>
          <p:cNvSpPr txBox="1"/>
          <p:nvPr>
            <p:ph type="title"/>
          </p:nvPr>
        </p:nvSpPr>
        <p:spPr>
          <a:xfrm>
            <a:off x="471900" y="738725"/>
            <a:ext cx="8222100" cy="767700"/>
          </a:xfrm>
          <a:prstGeom prst="rect">
            <a:avLst/>
          </a:prstGeom>
        </p:spPr>
        <p:txBody>
          <a:bodyPr anchorCtr="0" anchor="b" bIns="91425" lIns="91425" spcFirstLastPara="1" rIns="91425" wrap="square" tIns="91425">
            <a:no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28" name="Google Shape;28;p5"/>
          <p:cNvSpPr txBox="1"/>
          <p:nvPr>
            <p:ph idx="1" type="body"/>
          </p:nvPr>
        </p:nvSpPr>
        <p:spPr>
          <a:xfrm>
            <a:off x="471900" y="1919075"/>
            <a:ext cx="3999900" cy="2710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9" name="Google Shape;29;p5"/>
          <p:cNvSpPr txBox="1"/>
          <p:nvPr>
            <p:ph idx="2" type="body"/>
          </p:nvPr>
        </p:nvSpPr>
        <p:spPr>
          <a:xfrm>
            <a:off x="4694250" y="1919075"/>
            <a:ext cx="3999900" cy="27102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0" name="Google Shape;30;p5"/>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1" name="Shape 31"/>
        <p:cNvGrpSpPr/>
        <p:nvPr/>
      </p:nvGrpSpPr>
      <p:grpSpPr>
        <a:xfrm>
          <a:off x="0" y="0"/>
          <a:ext cx="0" cy="0"/>
          <a:chOff x="0" y="0"/>
          <a:chExt cx="0" cy="0"/>
        </a:xfrm>
      </p:grpSpPr>
      <p:sp>
        <p:nvSpPr>
          <p:cNvPr id="32" name="Google Shape;32;p6"/>
          <p:cNvSpPr/>
          <p:nvPr/>
        </p:nvSpPr>
        <p:spPr>
          <a:xfrm flipH="1" rot="10800000">
            <a:off x="0" y="656400"/>
            <a:ext cx="9144000" cy="44871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6"/>
          <p:cNvSpPr/>
          <p:nvPr/>
        </p:nvSpPr>
        <p:spPr>
          <a:xfrm>
            <a:off x="0" y="656350"/>
            <a:ext cx="9144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p6"/>
          <p:cNvSpPr txBox="1"/>
          <p:nvPr>
            <p:ph type="title"/>
          </p:nvPr>
        </p:nvSpPr>
        <p:spPr>
          <a:xfrm>
            <a:off x="98250" y="16350"/>
            <a:ext cx="8826600" cy="602700"/>
          </a:xfrm>
          <a:prstGeom prst="rect">
            <a:avLst/>
          </a:prstGeom>
        </p:spPr>
        <p:txBody>
          <a:bodyPr anchorCtr="0" anchor="ctr" bIns="91425" lIns="91425" spcFirstLastPara="1" rIns="91425" wrap="square" tIns="91425">
            <a:noAutofit/>
          </a:bodyPr>
          <a:lstStyle>
            <a:lvl1pPr lvl="0">
              <a:spcBef>
                <a:spcPts val="0"/>
              </a:spcBef>
              <a:spcAft>
                <a:spcPts val="0"/>
              </a:spcAft>
              <a:buSzPts val="1800"/>
              <a:buNone/>
              <a:defRPr sz="1800"/>
            </a:lvl1pPr>
            <a:lvl2pPr lvl="1">
              <a:spcBef>
                <a:spcPts val="0"/>
              </a:spcBef>
              <a:spcAft>
                <a:spcPts val="0"/>
              </a:spcAft>
              <a:buSzPts val="1800"/>
              <a:buNone/>
              <a:defRPr sz="1800"/>
            </a:lvl2pPr>
            <a:lvl3pPr lvl="2">
              <a:spcBef>
                <a:spcPts val="0"/>
              </a:spcBef>
              <a:spcAft>
                <a:spcPts val="0"/>
              </a:spcAft>
              <a:buSzPts val="1800"/>
              <a:buNone/>
              <a:defRPr sz="1800"/>
            </a:lvl3pPr>
            <a:lvl4pPr lvl="3">
              <a:spcBef>
                <a:spcPts val="0"/>
              </a:spcBef>
              <a:spcAft>
                <a:spcPts val="0"/>
              </a:spcAft>
              <a:buSzPts val="1800"/>
              <a:buNone/>
              <a:defRPr sz="1800"/>
            </a:lvl4pPr>
            <a:lvl5pPr lvl="4">
              <a:spcBef>
                <a:spcPts val="0"/>
              </a:spcBef>
              <a:spcAft>
                <a:spcPts val="0"/>
              </a:spcAft>
              <a:buSzPts val="1800"/>
              <a:buNone/>
              <a:defRPr sz="1800"/>
            </a:lvl5pPr>
            <a:lvl6pPr lvl="5">
              <a:spcBef>
                <a:spcPts val="0"/>
              </a:spcBef>
              <a:spcAft>
                <a:spcPts val="0"/>
              </a:spcAft>
              <a:buSzPts val="1800"/>
              <a:buNone/>
              <a:defRPr sz="1800"/>
            </a:lvl6pPr>
            <a:lvl7pPr lvl="6">
              <a:spcBef>
                <a:spcPts val="0"/>
              </a:spcBef>
              <a:spcAft>
                <a:spcPts val="0"/>
              </a:spcAft>
              <a:buSzPts val="1800"/>
              <a:buNone/>
              <a:defRPr sz="1800"/>
            </a:lvl7pPr>
            <a:lvl8pPr lvl="7">
              <a:spcBef>
                <a:spcPts val="0"/>
              </a:spcBef>
              <a:spcAft>
                <a:spcPts val="0"/>
              </a:spcAft>
              <a:buSzPts val="1800"/>
              <a:buNone/>
              <a:defRPr sz="1800"/>
            </a:lvl8pPr>
            <a:lvl9pPr lvl="8">
              <a:spcBef>
                <a:spcPts val="0"/>
              </a:spcBef>
              <a:spcAft>
                <a:spcPts val="0"/>
              </a:spcAft>
              <a:buSzPts val="1800"/>
              <a:buNone/>
              <a:defRPr sz="1800"/>
            </a:lvl9pPr>
          </a:lstStyle>
          <a:p/>
        </p:txBody>
      </p:sp>
      <p:sp>
        <p:nvSpPr>
          <p:cNvPr id="35" name="Google Shape;35;p6"/>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6" name="Shape 36"/>
        <p:cNvGrpSpPr/>
        <p:nvPr/>
      </p:nvGrpSpPr>
      <p:grpSpPr>
        <a:xfrm>
          <a:off x="0" y="0"/>
          <a:ext cx="0" cy="0"/>
          <a:chOff x="0" y="0"/>
          <a:chExt cx="0" cy="0"/>
        </a:xfrm>
      </p:grpSpPr>
      <p:sp>
        <p:nvSpPr>
          <p:cNvPr id="37" name="Google Shape;37;p7"/>
          <p:cNvSpPr txBox="1"/>
          <p:nvPr/>
        </p:nvSpPr>
        <p:spPr>
          <a:xfrm flipH="1" rot="10800000">
            <a:off x="3276600" y="25"/>
            <a:ext cx="5867400" cy="51435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 name="Google Shape;38;p7"/>
          <p:cNvSpPr/>
          <p:nvPr/>
        </p:nvSpPr>
        <p:spPr>
          <a:xfrm rot="-5400000">
            <a:off x="759150" y="2517450"/>
            <a:ext cx="51435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 name="Google Shape;39;p7"/>
          <p:cNvSpPr txBox="1"/>
          <p:nvPr>
            <p:ph type="title"/>
          </p:nvPr>
        </p:nvSpPr>
        <p:spPr>
          <a:xfrm>
            <a:off x="226078" y="357800"/>
            <a:ext cx="2808000" cy="9534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40" name="Google Shape;40;p7"/>
          <p:cNvSpPr txBox="1"/>
          <p:nvPr>
            <p:ph idx="1" type="body"/>
          </p:nvPr>
        </p:nvSpPr>
        <p:spPr>
          <a:xfrm>
            <a:off x="226075" y="1465800"/>
            <a:ext cx="2808000" cy="3163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Clr>
                <a:schemeClr val="lt1"/>
              </a:buClr>
              <a:buSzPts val="1200"/>
              <a:buChar char="●"/>
              <a:defRPr sz="1200">
                <a:solidFill>
                  <a:schemeClr val="lt1"/>
                </a:solidFill>
              </a:defRPr>
            </a:lvl1pPr>
            <a:lvl2pPr indent="-304800" lvl="1" marL="914400">
              <a:spcBef>
                <a:spcPts val="1600"/>
              </a:spcBef>
              <a:spcAft>
                <a:spcPts val="0"/>
              </a:spcAft>
              <a:buClr>
                <a:schemeClr val="lt1"/>
              </a:buClr>
              <a:buSzPts val="1200"/>
              <a:buChar char="○"/>
              <a:defRPr sz="1200">
                <a:solidFill>
                  <a:schemeClr val="lt1"/>
                </a:solidFill>
              </a:defRPr>
            </a:lvl2pPr>
            <a:lvl3pPr indent="-304800" lvl="2" marL="1371600">
              <a:spcBef>
                <a:spcPts val="1600"/>
              </a:spcBef>
              <a:spcAft>
                <a:spcPts val="0"/>
              </a:spcAft>
              <a:buClr>
                <a:schemeClr val="lt1"/>
              </a:buClr>
              <a:buSzPts val="1200"/>
              <a:buChar char="■"/>
              <a:defRPr sz="1200">
                <a:solidFill>
                  <a:schemeClr val="lt1"/>
                </a:solidFill>
              </a:defRPr>
            </a:lvl3pPr>
            <a:lvl4pPr indent="-304800" lvl="3" marL="1828800">
              <a:spcBef>
                <a:spcPts val="1600"/>
              </a:spcBef>
              <a:spcAft>
                <a:spcPts val="0"/>
              </a:spcAft>
              <a:buClr>
                <a:schemeClr val="lt1"/>
              </a:buClr>
              <a:buSzPts val="1200"/>
              <a:buChar char="●"/>
              <a:defRPr sz="1200">
                <a:solidFill>
                  <a:schemeClr val="lt1"/>
                </a:solidFill>
              </a:defRPr>
            </a:lvl4pPr>
            <a:lvl5pPr indent="-304800" lvl="4" marL="2286000">
              <a:spcBef>
                <a:spcPts val="1600"/>
              </a:spcBef>
              <a:spcAft>
                <a:spcPts val="0"/>
              </a:spcAft>
              <a:buClr>
                <a:schemeClr val="lt1"/>
              </a:buClr>
              <a:buSzPts val="1200"/>
              <a:buChar char="○"/>
              <a:defRPr sz="1200">
                <a:solidFill>
                  <a:schemeClr val="lt1"/>
                </a:solidFill>
              </a:defRPr>
            </a:lvl5pPr>
            <a:lvl6pPr indent="-304800" lvl="5" marL="2743200">
              <a:spcBef>
                <a:spcPts val="1600"/>
              </a:spcBef>
              <a:spcAft>
                <a:spcPts val="0"/>
              </a:spcAft>
              <a:buClr>
                <a:schemeClr val="lt1"/>
              </a:buClr>
              <a:buSzPts val="1200"/>
              <a:buChar char="■"/>
              <a:defRPr sz="1200">
                <a:solidFill>
                  <a:schemeClr val="lt1"/>
                </a:solidFill>
              </a:defRPr>
            </a:lvl6pPr>
            <a:lvl7pPr indent="-304800" lvl="6" marL="3200400">
              <a:spcBef>
                <a:spcPts val="1600"/>
              </a:spcBef>
              <a:spcAft>
                <a:spcPts val="0"/>
              </a:spcAft>
              <a:buClr>
                <a:schemeClr val="lt1"/>
              </a:buClr>
              <a:buSzPts val="1200"/>
              <a:buChar char="●"/>
              <a:defRPr sz="1200">
                <a:solidFill>
                  <a:schemeClr val="lt1"/>
                </a:solidFill>
              </a:defRPr>
            </a:lvl7pPr>
            <a:lvl8pPr indent="-304800" lvl="7" marL="3657600">
              <a:spcBef>
                <a:spcPts val="1600"/>
              </a:spcBef>
              <a:spcAft>
                <a:spcPts val="0"/>
              </a:spcAft>
              <a:buClr>
                <a:schemeClr val="lt1"/>
              </a:buClr>
              <a:buSzPts val="1200"/>
              <a:buChar char="○"/>
              <a:defRPr sz="1200">
                <a:solidFill>
                  <a:schemeClr val="lt1"/>
                </a:solidFill>
              </a:defRPr>
            </a:lvl8pPr>
            <a:lvl9pPr indent="-304800" lvl="8" marL="4114800">
              <a:spcBef>
                <a:spcPts val="1600"/>
              </a:spcBef>
              <a:spcAft>
                <a:spcPts val="1600"/>
              </a:spcAft>
              <a:buClr>
                <a:schemeClr val="lt1"/>
              </a:buClr>
              <a:buSzPts val="1200"/>
              <a:buChar char="■"/>
              <a:defRPr sz="1200">
                <a:solidFill>
                  <a:schemeClr val="lt1"/>
                </a:solidFill>
              </a:defRPr>
            </a:lvl9pPr>
          </a:lstStyle>
          <a:p/>
        </p:txBody>
      </p:sp>
      <p:sp>
        <p:nvSpPr>
          <p:cNvPr id="41" name="Google Shape;41;p7"/>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42" name="Shape 42"/>
        <p:cNvGrpSpPr/>
        <p:nvPr/>
      </p:nvGrpSpPr>
      <p:grpSpPr>
        <a:xfrm>
          <a:off x="0" y="0"/>
          <a:ext cx="0" cy="0"/>
          <a:chOff x="0" y="0"/>
          <a:chExt cx="0" cy="0"/>
        </a:xfrm>
      </p:grpSpPr>
      <p:sp>
        <p:nvSpPr>
          <p:cNvPr id="43" name="Google Shape;43;p8"/>
          <p:cNvSpPr txBox="1"/>
          <p:nvPr>
            <p:ph type="title"/>
          </p:nvPr>
        </p:nvSpPr>
        <p:spPr>
          <a:xfrm>
            <a:off x="490250" y="488250"/>
            <a:ext cx="62271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6000"/>
              <a:buNone/>
              <a:defRPr sz="6000"/>
            </a:lvl1pPr>
            <a:lvl2pPr lvl="1">
              <a:spcBef>
                <a:spcPts val="0"/>
              </a:spcBef>
              <a:spcAft>
                <a:spcPts val="0"/>
              </a:spcAft>
              <a:buSzPts val="6000"/>
              <a:buNone/>
              <a:defRPr sz="6000"/>
            </a:lvl2pPr>
            <a:lvl3pPr lvl="2">
              <a:spcBef>
                <a:spcPts val="0"/>
              </a:spcBef>
              <a:spcAft>
                <a:spcPts val="0"/>
              </a:spcAft>
              <a:buSzPts val="6000"/>
              <a:buNone/>
              <a:defRPr sz="6000"/>
            </a:lvl3pPr>
            <a:lvl4pPr lvl="3">
              <a:spcBef>
                <a:spcPts val="0"/>
              </a:spcBef>
              <a:spcAft>
                <a:spcPts val="0"/>
              </a:spcAft>
              <a:buSzPts val="6000"/>
              <a:buNone/>
              <a:defRPr sz="6000"/>
            </a:lvl4pPr>
            <a:lvl5pPr lvl="4">
              <a:spcBef>
                <a:spcPts val="0"/>
              </a:spcBef>
              <a:spcAft>
                <a:spcPts val="0"/>
              </a:spcAft>
              <a:buSzPts val="6000"/>
              <a:buNone/>
              <a:defRPr sz="6000"/>
            </a:lvl5pPr>
            <a:lvl6pPr lvl="5">
              <a:spcBef>
                <a:spcPts val="0"/>
              </a:spcBef>
              <a:spcAft>
                <a:spcPts val="0"/>
              </a:spcAft>
              <a:buSzPts val="6000"/>
              <a:buNone/>
              <a:defRPr sz="6000"/>
            </a:lvl6pPr>
            <a:lvl7pPr lvl="6">
              <a:spcBef>
                <a:spcPts val="0"/>
              </a:spcBef>
              <a:spcAft>
                <a:spcPts val="0"/>
              </a:spcAft>
              <a:buSzPts val="6000"/>
              <a:buNone/>
              <a:defRPr sz="6000"/>
            </a:lvl7pPr>
            <a:lvl8pPr lvl="7">
              <a:spcBef>
                <a:spcPts val="0"/>
              </a:spcBef>
              <a:spcAft>
                <a:spcPts val="0"/>
              </a:spcAft>
              <a:buSzPts val="6000"/>
              <a:buNone/>
              <a:defRPr sz="6000"/>
            </a:lvl8pPr>
            <a:lvl9pPr lvl="8">
              <a:spcBef>
                <a:spcPts val="0"/>
              </a:spcBef>
              <a:spcAft>
                <a:spcPts val="0"/>
              </a:spcAft>
              <a:buSzPts val="6000"/>
              <a:buNone/>
              <a:defRPr sz="6000"/>
            </a:lvl9pPr>
          </a:lstStyle>
          <a:p/>
        </p:txBody>
      </p:sp>
      <p:sp>
        <p:nvSpPr>
          <p:cNvPr id="44" name="Google Shape;44;p8"/>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5" name="Shape 45"/>
        <p:cNvGrpSpPr/>
        <p:nvPr/>
      </p:nvGrpSpPr>
      <p:grpSpPr>
        <a:xfrm>
          <a:off x="0" y="0"/>
          <a:ext cx="0" cy="0"/>
          <a:chOff x="0" y="0"/>
          <a:chExt cx="0" cy="0"/>
        </a:xfrm>
      </p:grpSpPr>
      <p:sp>
        <p:nvSpPr>
          <p:cNvPr id="46" name="Google Shape;46;p9"/>
          <p:cNvSpPr/>
          <p:nvPr/>
        </p:nvSpPr>
        <p:spPr>
          <a:xfrm flipH="1">
            <a:off x="0" y="0"/>
            <a:ext cx="4572000" cy="51435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p9"/>
          <p:cNvSpPr/>
          <p:nvPr/>
        </p:nvSpPr>
        <p:spPr>
          <a:xfrm rot="5400000">
            <a:off x="1946425" y="2517750"/>
            <a:ext cx="51429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p9"/>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Clr>
                <a:schemeClr val="dk2"/>
              </a:buClr>
              <a:buSzPts val="4200"/>
              <a:buNone/>
              <a:defRPr sz="4200">
                <a:solidFill>
                  <a:schemeClr val="dk2"/>
                </a:solidFill>
              </a:defRPr>
            </a:lvl1pPr>
            <a:lvl2pPr lvl="1" algn="ctr">
              <a:spcBef>
                <a:spcPts val="0"/>
              </a:spcBef>
              <a:spcAft>
                <a:spcPts val="0"/>
              </a:spcAft>
              <a:buClr>
                <a:schemeClr val="dk2"/>
              </a:buClr>
              <a:buSzPts val="4200"/>
              <a:buNone/>
              <a:defRPr sz="4200">
                <a:solidFill>
                  <a:schemeClr val="dk2"/>
                </a:solidFill>
              </a:defRPr>
            </a:lvl2pPr>
            <a:lvl3pPr lvl="2" algn="ctr">
              <a:spcBef>
                <a:spcPts val="0"/>
              </a:spcBef>
              <a:spcAft>
                <a:spcPts val="0"/>
              </a:spcAft>
              <a:buClr>
                <a:schemeClr val="dk2"/>
              </a:buClr>
              <a:buSzPts val="4200"/>
              <a:buNone/>
              <a:defRPr sz="4200">
                <a:solidFill>
                  <a:schemeClr val="dk2"/>
                </a:solidFill>
              </a:defRPr>
            </a:lvl3pPr>
            <a:lvl4pPr lvl="3" algn="ctr">
              <a:spcBef>
                <a:spcPts val="0"/>
              </a:spcBef>
              <a:spcAft>
                <a:spcPts val="0"/>
              </a:spcAft>
              <a:buClr>
                <a:schemeClr val="dk2"/>
              </a:buClr>
              <a:buSzPts val="4200"/>
              <a:buNone/>
              <a:defRPr sz="4200">
                <a:solidFill>
                  <a:schemeClr val="dk2"/>
                </a:solidFill>
              </a:defRPr>
            </a:lvl4pPr>
            <a:lvl5pPr lvl="4" algn="ctr">
              <a:spcBef>
                <a:spcPts val="0"/>
              </a:spcBef>
              <a:spcAft>
                <a:spcPts val="0"/>
              </a:spcAft>
              <a:buClr>
                <a:schemeClr val="dk2"/>
              </a:buClr>
              <a:buSzPts val="4200"/>
              <a:buNone/>
              <a:defRPr sz="4200">
                <a:solidFill>
                  <a:schemeClr val="dk2"/>
                </a:solidFill>
              </a:defRPr>
            </a:lvl5pPr>
            <a:lvl6pPr lvl="5" algn="ctr">
              <a:spcBef>
                <a:spcPts val="0"/>
              </a:spcBef>
              <a:spcAft>
                <a:spcPts val="0"/>
              </a:spcAft>
              <a:buClr>
                <a:schemeClr val="dk2"/>
              </a:buClr>
              <a:buSzPts val="4200"/>
              <a:buNone/>
              <a:defRPr sz="4200">
                <a:solidFill>
                  <a:schemeClr val="dk2"/>
                </a:solidFill>
              </a:defRPr>
            </a:lvl6pPr>
            <a:lvl7pPr lvl="6" algn="ctr">
              <a:spcBef>
                <a:spcPts val="0"/>
              </a:spcBef>
              <a:spcAft>
                <a:spcPts val="0"/>
              </a:spcAft>
              <a:buClr>
                <a:schemeClr val="dk2"/>
              </a:buClr>
              <a:buSzPts val="4200"/>
              <a:buNone/>
              <a:defRPr sz="4200">
                <a:solidFill>
                  <a:schemeClr val="dk2"/>
                </a:solidFill>
              </a:defRPr>
            </a:lvl7pPr>
            <a:lvl8pPr lvl="7" algn="ctr">
              <a:spcBef>
                <a:spcPts val="0"/>
              </a:spcBef>
              <a:spcAft>
                <a:spcPts val="0"/>
              </a:spcAft>
              <a:buClr>
                <a:schemeClr val="dk2"/>
              </a:buClr>
              <a:buSzPts val="4200"/>
              <a:buNone/>
              <a:defRPr sz="4200">
                <a:solidFill>
                  <a:schemeClr val="dk2"/>
                </a:solidFill>
              </a:defRPr>
            </a:lvl8pPr>
            <a:lvl9pPr lvl="8" algn="ctr">
              <a:spcBef>
                <a:spcPts val="0"/>
              </a:spcBef>
              <a:spcAft>
                <a:spcPts val="0"/>
              </a:spcAft>
              <a:buClr>
                <a:schemeClr val="dk2"/>
              </a:buClr>
              <a:buSzPts val="4200"/>
              <a:buNone/>
              <a:defRPr sz="4200">
                <a:solidFill>
                  <a:schemeClr val="dk2"/>
                </a:solidFill>
              </a:defRPr>
            </a:lvl9pPr>
          </a:lstStyle>
          <a:p/>
        </p:txBody>
      </p:sp>
      <p:sp>
        <p:nvSpPr>
          <p:cNvPr id="49" name="Google Shape;49;p9"/>
          <p:cNvSpPr txBox="1"/>
          <p:nvPr>
            <p:ph idx="1" type="subTitle"/>
          </p:nvPr>
        </p:nvSpPr>
        <p:spPr>
          <a:xfrm>
            <a:off x="265500" y="2779467"/>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0" name="Google Shape;50;p9"/>
          <p:cNvSpPr txBox="1"/>
          <p:nvPr>
            <p:ph idx="2" type="body"/>
          </p:nvPr>
        </p:nvSpPr>
        <p:spPr>
          <a:xfrm>
            <a:off x="4939500" y="724200"/>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1600"/>
              </a:spcBef>
              <a:spcAft>
                <a:spcPts val="0"/>
              </a:spcAft>
              <a:buClr>
                <a:schemeClr val="lt1"/>
              </a:buClr>
              <a:buSzPts val="1400"/>
              <a:buChar char="○"/>
              <a:defRPr>
                <a:solidFill>
                  <a:schemeClr val="lt1"/>
                </a:solidFill>
              </a:defRPr>
            </a:lvl2pPr>
            <a:lvl3pPr indent="-317500" lvl="2" marL="1371600">
              <a:spcBef>
                <a:spcPts val="1600"/>
              </a:spcBef>
              <a:spcAft>
                <a:spcPts val="0"/>
              </a:spcAft>
              <a:buClr>
                <a:schemeClr val="lt1"/>
              </a:buClr>
              <a:buSzPts val="1400"/>
              <a:buChar char="■"/>
              <a:defRPr>
                <a:solidFill>
                  <a:schemeClr val="lt1"/>
                </a:solidFill>
              </a:defRPr>
            </a:lvl3pPr>
            <a:lvl4pPr indent="-317500" lvl="3" marL="1828800">
              <a:spcBef>
                <a:spcPts val="1600"/>
              </a:spcBef>
              <a:spcAft>
                <a:spcPts val="0"/>
              </a:spcAft>
              <a:buClr>
                <a:schemeClr val="lt1"/>
              </a:buClr>
              <a:buSzPts val="1400"/>
              <a:buChar char="●"/>
              <a:defRPr>
                <a:solidFill>
                  <a:schemeClr val="lt1"/>
                </a:solidFill>
              </a:defRPr>
            </a:lvl4pPr>
            <a:lvl5pPr indent="-317500" lvl="4" marL="2286000">
              <a:spcBef>
                <a:spcPts val="1600"/>
              </a:spcBef>
              <a:spcAft>
                <a:spcPts val="0"/>
              </a:spcAft>
              <a:buClr>
                <a:schemeClr val="lt1"/>
              </a:buClr>
              <a:buSzPts val="1400"/>
              <a:buChar char="○"/>
              <a:defRPr>
                <a:solidFill>
                  <a:schemeClr val="lt1"/>
                </a:solidFill>
              </a:defRPr>
            </a:lvl5pPr>
            <a:lvl6pPr indent="-317500" lvl="5" marL="2743200">
              <a:spcBef>
                <a:spcPts val="1600"/>
              </a:spcBef>
              <a:spcAft>
                <a:spcPts val="0"/>
              </a:spcAft>
              <a:buClr>
                <a:schemeClr val="lt1"/>
              </a:buClr>
              <a:buSzPts val="1400"/>
              <a:buChar char="■"/>
              <a:defRPr>
                <a:solidFill>
                  <a:schemeClr val="lt1"/>
                </a:solidFill>
              </a:defRPr>
            </a:lvl6pPr>
            <a:lvl7pPr indent="-317500" lvl="6" marL="3200400">
              <a:spcBef>
                <a:spcPts val="1600"/>
              </a:spcBef>
              <a:spcAft>
                <a:spcPts val="0"/>
              </a:spcAft>
              <a:buClr>
                <a:schemeClr val="lt1"/>
              </a:buClr>
              <a:buSzPts val="1400"/>
              <a:buChar char="●"/>
              <a:defRPr>
                <a:solidFill>
                  <a:schemeClr val="lt1"/>
                </a:solidFill>
              </a:defRPr>
            </a:lvl7pPr>
            <a:lvl8pPr indent="-317500" lvl="7" marL="3657600">
              <a:spcBef>
                <a:spcPts val="1600"/>
              </a:spcBef>
              <a:spcAft>
                <a:spcPts val="0"/>
              </a:spcAft>
              <a:buClr>
                <a:schemeClr val="lt1"/>
              </a:buClr>
              <a:buSzPts val="1400"/>
              <a:buChar char="○"/>
              <a:defRPr>
                <a:solidFill>
                  <a:schemeClr val="lt1"/>
                </a:solidFill>
              </a:defRPr>
            </a:lvl8pPr>
            <a:lvl9pPr indent="-317500" lvl="8" marL="4114800">
              <a:spcBef>
                <a:spcPts val="1600"/>
              </a:spcBef>
              <a:spcAft>
                <a:spcPts val="1600"/>
              </a:spcAft>
              <a:buClr>
                <a:schemeClr val="lt1"/>
              </a:buClr>
              <a:buSzPts val="1400"/>
              <a:buChar char="■"/>
              <a:defRPr>
                <a:solidFill>
                  <a:schemeClr val="lt1"/>
                </a:solidFill>
              </a:defRPr>
            </a:lvl9pPr>
          </a:lstStyle>
          <a:p/>
        </p:txBody>
      </p:sp>
      <p:sp>
        <p:nvSpPr>
          <p:cNvPr id="51" name="Google Shape;51;p9"/>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2" name="Shape 52"/>
        <p:cNvGrpSpPr/>
        <p:nvPr/>
      </p:nvGrpSpPr>
      <p:grpSpPr>
        <a:xfrm>
          <a:off x="0" y="0"/>
          <a:ext cx="0" cy="0"/>
          <a:chOff x="0" y="0"/>
          <a:chExt cx="0" cy="0"/>
        </a:xfrm>
      </p:grpSpPr>
      <p:sp>
        <p:nvSpPr>
          <p:cNvPr id="53" name="Google Shape;53;p10"/>
          <p:cNvSpPr txBox="1"/>
          <p:nvPr/>
        </p:nvSpPr>
        <p:spPr>
          <a:xfrm flipH="1" rot="10800000">
            <a:off x="0" y="0"/>
            <a:ext cx="9144000" cy="46959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10"/>
          <p:cNvSpPr/>
          <p:nvPr/>
        </p:nvSpPr>
        <p:spPr>
          <a:xfrm flipH="1" rot="10800000">
            <a:off x="0" y="4622725"/>
            <a:ext cx="9144000" cy="741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10"/>
          <p:cNvSpPr txBox="1"/>
          <p:nvPr>
            <p:ph idx="1" type="body"/>
          </p:nvPr>
        </p:nvSpPr>
        <p:spPr>
          <a:xfrm>
            <a:off x="57150" y="4696825"/>
            <a:ext cx="8382000" cy="4467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Clr>
                <a:schemeClr val="lt1"/>
              </a:buClr>
              <a:buSzPts val="1200"/>
              <a:buNone/>
              <a:defRPr sz="1200">
                <a:solidFill>
                  <a:schemeClr val="lt1"/>
                </a:solidFill>
              </a:defRPr>
            </a:lvl1pPr>
          </a:lstStyle>
          <a:p/>
        </p:txBody>
      </p:sp>
      <p:sp>
        <p:nvSpPr>
          <p:cNvPr id="56" name="Google Shape;56;p10"/>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material">
    <p:bg>
      <p:bgPr>
        <a:solidFill>
          <a:schemeClr val="dk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71900" y="738725"/>
            <a:ext cx="8222100" cy="767700"/>
          </a:xfrm>
          <a:prstGeom prst="rect">
            <a:avLst/>
          </a:prstGeom>
          <a:noFill/>
          <a:ln>
            <a:noFill/>
          </a:ln>
        </p:spPr>
        <p:txBody>
          <a:bodyPr anchorCtr="0" anchor="b" bIns="91425" lIns="91425" spcFirstLastPara="1" rIns="91425" wrap="square" tIns="91425">
            <a:noAutofit/>
          </a:bodyPr>
          <a:lstStyle>
            <a:lvl1pPr lvl="0">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1pPr>
            <a:lvl2pPr lvl="1">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2pPr>
            <a:lvl3pPr lvl="2">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3pPr>
            <a:lvl4pPr lvl="3">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4pPr>
            <a:lvl5pPr lvl="4">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5pPr>
            <a:lvl6pPr lvl="5">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6pPr>
            <a:lvl7pPr lvl="6">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7pPr>
            <a:lvl8pPr lvl="7">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8pPr>
            <a:lvl9pPr lvl="8">
              <a:spcBef>
                <a:spcPts val="0"/>
              </a:spcBef>
              <a:spcAft>
                <a:spcPts val="0"/>
              </a:spcAft>
              <a:buClr>
                <a:schemeClr val="lt1"/>
              </a:buClr>
              <a:buSzPts val="3200"/>
              <a:buFont typeface="Roboto"/>
              <a:buNone/>
              <a:defRPr sz="3200">
                <a:solidFill>
                  <a:schemeClr val="lt1"/>
                </a:solidFill>
                <a:latin typeface="Roboto"/>
                <a:ea typeface="Roboto"/>
                <a:cs typeface="Roboto"/>
                <a:sym typeface="Roboto"/>
              </a:defRPr>
            </a:lvl9pPr>
          </a:lstStyle>
          <a:p/>
        </p:txBody>
      </p:sp>
      <p:sp>
        <p:nvSpPr>
          <p:cNvPr id="7" name="Google Shape;7;p1"/>
          <p:cNvSpPr txBox="1"/>
          <p:nvPr>
            <p:ph idx="1" type="body"/>
          </p:nvPr>
        </p:nvSpPr>
        <p:spPr>
          <a:xfrm>
            <a:off x="471900" y="1919075"/>
            <a:ext cx="8222100" cy="27102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lt2"/>
              </a:buClr>
              <a:buSzPts val="1800"/>
              <a:buFont typeface="Roboto"/>
              <a:buChar char="●"/>
              <a:defRPr sz="1800">
                <a:solidFill>
                  <a:schemeClr val="lt2"/>
                </a:solidFill>
                <a:latin typeface="Roboto"/>
                <a:ea typeface="Roboto"/>
                <a:cs typeface="Roboto"/>
                <a:sym typeface="Roboto"/>
              </a:defRPr>
            </a:lvl1pPr>
            <a:lvl2pPr indent="-317500" lvl="1" marL="9144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2pPr>
            <a:lvl3pPr indent="-317500" lvl="2" marL="13716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3pPr>
            <a:lvl4pPr indent="-317500" lvl="3" marL="18288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4pPr>
            <a:lvl5pPr indent="-317500" lvl="4" marL="22860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5pPr>
            <a:lvl6pPr indent="-317500" lvl="5" marL="27432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6pPr>
            <a:lvl7pPr indent="-317500" lvl="6" marL="32004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7pPr>
            <a:lvl8pPr indent="-317500" lvl="7" marL="3657600">
              <a:lnSpc>
                <a:spcPct val="115000"/>
              </a:lnSpc>
              <a:spcBef>
                <a:spcPts val="1600"/>
              </a:spcBef>
              <a:spcAft>
                <a:spcPts val="0"/>
              </a:spcAft>
              <a:buClr>
                <a:schemeClr val="lt2"/>
              </a:buClr>
              <a:buSzPts val="1400"/>
              <a:buFont typeface="Roboto"/>
              <a:buChar char="○"/>
              <a:defRPr>
                <a:solidFill>
                  <a:schemeClr val="lt2"/>
                </a:solidFill>
                <a:latin typeface="Roboto"/>
                <a:ea typeface="Roboto"/>
                <a:cs typeface="Roboto"/>
                <a:sym typeface="Roboto"/>
              </a:defRPr>
            </a:lvl8pPr>
            <a:lvl9pPr indent="-317500" lvl="8" marL="4114800">
              <a:lnSpc>
                <a:spcPct val="115000"/>
              </a:lnSpc>
              <a:spcBef>
                <a:spcPts val="1600"/>
              </a:spcBef>
              <a:spcAft>
                <a:spcPts val="1600"/>
              </a:spcAft>
              <a:buClr>
                <a:schemeClr val="lt2"/>
              </a:buClr>
              <a:buSzPts val="1400"/>
              <a:buFont typeface="Roboto"/>
              <a:buChar char="■"/>
              <a:defRPr>
                <a:solidFill>
                  <a:schemeClr val="lt2"/>
                </a:solidFill>
                <a:latin typeface="Roboto"/>
                <a:ea typeface="Roboto"/>
                <a:cs typeface="Roboto"/>
                <a:sym typeface="Roboto"/>
              </a:defRPr>
            </a:lvl9pPr>
          </a:lstStyle>
          <a:p/>
        </p:txBody>
      </p:sp>
      <p:sp>
        <p:nvSpPr>
          <p:cNvPr id="8" name="Google Shape;8;p1"/>
          <p:cNvSpPr txBox="1"/>
          <p:nvPr>
            <p:ph idx="12" type="sldNum"/>
          </p:nvPr>
        </p:nvSpPr>
        <p:spPr>
          <a:xfrm>
            <a:off x="8523541" y="4695623"/>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lt2"/>
                </a:solidFill>
                <a:latin typeface="Roboto"/>
                <a:ea typeface="Roboto"/>
                <a:cs typeface="Roboto"/>
                <a:sym typeface="Roboto"/>
              </a:defRPr>
            </a:lvl1pPr>
            <a:lvl2pPr lvl="1" algn="r">
              <a:buNone/>
              <a:defRPr sz="1000">
                <a:solidFill>
                  <a:schemeClr val="lt2"/>
                </a:solidFill>
                <a:latin typeface="Roboto"/>
                <a:ea typeface="Roboto"/>
                <a:cs typeface="Roboto"/>
                <a:sym typeface="Roboto"/>
              </a:defRPr>
            </a:lvl2pPr>
            <a:lvl3pPr lvl="2" algn="r">
              <a:buNone/>
              <a:defRPr sz="1000">
                <a:solidFill>
                  <a:schemeClr val="lt2"/>
                </a:solidFill>
                <a:latin typeface="Roboto"/>
                <a:ea typeface="Roboto"/>
                <a:cs typeface="Roboto"/>
                <a:sym typeface="Roboto"/>
              </a:defRPr>
            </a:lvl3pPr>
            <a:lvl4pPr lvl="3" algn="r">
              <a:buNone/>
              <a:defRPr sz="1000">
                <a:solidFill>
                  <a:schemeClr val="lt2"/>
                </a:solidFill>
                <a:latin typeface="Roboto"/>
                <a:ea typeface="Roboto"/>
                <a:cs typeface="Roboto"/>
                <a:sym typeface="Roboto"/>
              </a:defRPr>
            </a:lvl4pPr>
            <a:lvl5pPr lvl="4" algn="r">
              <a:buNone/>
              <a:defRPr sz="1000">
                <a:solidFill>
                  <a:schemeClr val="lt2"/>
                </a:solidFill>
                <a:latin typeface="Roboto"/>
                <a:ea typeface="Roboto"/>
                <a:cs typeface="Roboto"/>
                <a:sym typeface="Roboto"/>
              </a:defRPr>
            </a:lvl5pPr>
            <a:lvl6pPr lvl="5" algn="r">
              <a:buNone/>
              <a:defRPr sz="1000">
                <a:solidFill>
                  <a:schemeClr val="lt2"/>
                </a:solidFill>
                <a:latin typeface="Roboto"/>
                <a:ea typeface="Roboto"/>
                <a:cs typeface="Roboto"/>
                <a:sym typeface="Roboto"/>
              </a:defRPr>
            </a:lvl6pPr>
            <a:lvl7pPr lvl="6" algn="r">
              <a:buNone/>
              <a:defRPr sz="1000">
                <a:solidFill>
                  <a:schemeClr val="lt2"/>
                </a:solidFill>
                <a:latin typeface="Roboto"/>
                <a:ea typeface="Roboto"/>
                <a:cs typeface="Roboto"/>
                <a:sym typeface="Roboto"/>
              </a:defRPr>
            </a:lvl7pPr>
            <a:lvl8pPr lvl="7" algn="r">
              <a:buNone/>
              <a:defRPr sz="1000">
                <a:solidFill>
                  <a:schemeClr val="lt2"/>
                </a:solidFill>
                <a:latin typeface="Roboto"/>
                <a:ea typeface="Roboto"/>
                <a:cs typeface="Roboto"/>
                <a:sym typeface="Roboto"/>
              </a:defRPr>
            </a:lvl8pPr>
            <a:lvl9pPr lvl="8" algn="r">
              <a:buNone/>
              <a:defRPr sz="1000">
                <a:solidFill>
                  <a:schemeClr val="lt2"/>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png"/><Relationship Id="rId4" Type="http://schemas.openxmlformats.org/officeDocument/2006/relationships/image" Target="../media/image2.png"/><Relationship Id="rId5" Type="http://schemas.openxmlformats.org/officeDocument/2006/relationships/image" Target="../media/image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4.png"/><Relationship Id="rId4" Type="http://schemas.openxmlformats.org/officeDocument/2006/relationships/image" Target="../media/image19.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4.png"/><Relationship Id="rId4" Type="http://schemas.openxmlformats.org/officeDocument/2006/relationships/image" Target="../media/image11.png"/><Relationship Id="rId5" Type="http://schemas.openxmlformats.org/officeDocument/2006/relationships/image" Target="../media/image1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8.png"/><Relationship Id="rId4" Type="http://schemas.openxmlformats.org/officeDocument/2006/relationships/image" Target="../media/image3.jpg"/><Relationship Id="rId9" Type="http://schemas.openxmlformats.org/officeDocument/2006/relationships/image" Target="../media/image12.png"/><Relationship Id="rId5" Type="http://schemas.openxmlformats.org/officeDocument/2006/relationships/image" Target="../media/image20.png"/><Relationship Id="rId6" Type="http://schemas.openxmlformats.org/officeDocument/2006/relationships/image" Target="../media/image21.png"/><Relationship Id="rId7" Type="http://schemas.openxmlformats.org/officeDocument/2006/relationships/image" Target="../media/image5.png"/><Relationship Id="rId8" Type="http://schemas.openxmlformats.org/officeDocument/2006/relationships/image" Target="../media/image15.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8.png"/><Relationship Id="rId4" Type="http://schemas.openxmlformats.org/officeDocument/2006/relationships/hyperlink" Target="https://www.ecb.co.uk/play/all-stars" TargetMode="External"/><Relationship Id="rId5" Type="http://schemas.openxmlformats.org/officeDocument/2006/relationships/hyperlink" Target="https://www.ecb.co.uk/play/dynamos-cricket" TargetMode="External"/><Relationship Id="rId6" Type="http://schemas.openxmlformats.org/officeDocument/2006/relationships/hyperlink" Target="https://www.ecb.co.uk/play/all-stars" TargetMode="External"/><Relationship Id="rId7" Type="http://schemas.openxmlformats.org/officeDocument/2006/relationships/hyperlink" Target="https://www.ecb.co.uk/play/dynamos-cricket" TargetMode="External"/><Relationship Id="rId8" Type="http://schemas.openxmlformats.org/officeDocument/2006/relationships/image" Target="../media/image1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png"/><Relationship Id="rId4" Type="http://schemas.openxmlformats.org/officeDocument/2006/relationships/image" Target="../media/image9.png"/><Relationship Id="rId5" Type="http://schemas.openxmlformats.org/officeDocument/2006/relationships/image" Target="../media/image10.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hyperlink" Target="mailto:office@cavalryprimary.org" TargetMode="External"/><Relationship Id="rId4" Type="http://schemas.openxmlformats.org/officeDocument/2006/relationships/image" Target="../media/image22.png"/><Relationship Id="rId5" Type="http://schemas.openxmlformats.org/officeDocument/2006/relationships/image" Target="../media/image13.jpg"/><Relationship Id="rId6" Type="http://schemas.openxmlformats.org/officeDocument/2006/relationships/image" Target="../media/image14.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66" name="Shape 66"/>
        <p:cNvGrpSpPr/>
        <p:nvPr/>
      </p:nvGrpSpPr>
      <p:grpSpPr>
        <a:xfrm>
          <a:off x="0" y="0"/>
          <a:ext cx="0" cy="0"/>
          <a:chOff x="0" y="0"/>
          <a:chExt cx="0" cy="0"/>
        </a:xfrm>
      </p:grpSpPr>
      <p:pic>
        <p:nvPicPr>
          <p:cNvPr id="67" name="Google Shape;67;p13"/>
          <p:cNvPicPr preferRelativeResize="0"/>
          <p:nvPr/>
        </p:nvPicPr>
        <p:blipFill>
          <a:blip r:embed="rId3">
            <a:alphaModFix/>
          </a:blip>
          <a:stretch>
            <a:fillRect/>
          </a:stretch>
        </p:blipFill>
        <p:spPr>
          <a:xfrm>
            <a:off x="170247" y="152399"/>
            <a:ext cx="1930629" cy="1905000"/>
          </a:xfrm>
          <a:prstGeom prst="rect">
            <a:avLst/>
          </a:prstGeom>
          <a:noFill/>
          <a:ln>
            <a:noFill/>
          </a:ln>
        </p:spPr>
      </p:pic>
      <p:pic>
        <p:nvPicPr>
          <p:cNvPr id="68" name="Google Shape;68;p13"/>
          <p:cNvPicPr preferRelativeResize="0"/>
          <p:nvPr/>
        </p:nvPicPr>
        <p:blipFill>
          <a:blip r:embed="rId4">
            <a:alphaModFix/>
          </a:blip>
          <a:stretch>
            <a:fillRect/>
          </a:stretch>
        </p:blipFill>
        <p:spPr>
          <a:xfrm>
            <a:off x="2100875" y="152400"/>
            <a:ext cx="6824576" cy="1905000"/>
          </a:xfrm>
          <a:prstGeom prst="rect">
            <a:avLst/>
          </a:prstGeom>
          <a:noFill/>
          <a:ln>
            <a:noFill/>
          </a:ln>
        </p:spPr>
      </p:pic>
      <p:sp>
        <p:nvSpPr>
          <p:cNvPr id="69" name="Google Shape;69;p13"/>
          <p:cNvSpPr txBox="1"/>
          <p:nvPr>
            <p:ph idx="1" type="subTitle"/>
          </p:nvPr>
        </p:nvSpPr>
        <p:spPr>
          <a:xfrm>
            <a:off x="4277950" y="1381000"/>
            <a:ext cx="3285000" cy="577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400"/>
              <a:t>1st May 2026</a:t>
            </a:r>
            <a:endParaRPr sz="2400"/>
          </a:p>
        </p:txBody>
      </p:sp>
      <p:sp>
        <p:nvSpPr>
          <p:cNvPr id="70" name="Google Shape;70;p13"/>
          <p:cNvSpPr txBox="1"/>
          <p:nvPr/>
        </p:nvSpPr>
        <p:spPr>
          <a:xfrm>
            <a:off x="1624550" y="2571750"/>
            <a:ext cx="5683800" cy="1648200"/>
          </a:xfrm>
          <a:prstGeom prst="rect">
            <a:avLst/>
          </a:prstGeom>
          <a:solidFill>
            <a:schemeClr val="lt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chemeClr val="lt2"/>
              </a:solidFill>
              <a:latin typeface="Roboto"/>
              <a:ea typeface="Roboto"/>
              <a:cs typeface="Roboto"/>
              <a:sym typeface="Roboto"/>
            </a:endParaRPr>
          </a:p>
        </p:txBody>
      </p:sp>
      <p:pic>
        <p:nvPicPr>
          <p:cNvPr id="71" name="Google Shape;71;p13"/>
          <p:cNvPicPr preferRelativeResize="0"/>
          <p:nvPr/>
        </p:nvPicPr>
        <p:blipFill>
          <a:blip r:embed="rId5">
            <a:alphaModFix/>
          </a:blip>
          <a:stretch>
            <a:fillRect/>
          </a:stretch>
        </p:blipFill>
        <p:spPr>
          <a:xfrm>
            <a:off x="1841750" y="2689374"/>
            <a:ext cx="1276250" cy="1276250"/>
          </a:xfrm>
          <a:prstGeom prst="rect">
            <a:avLst/>
          </a:prstGeom>
          <a:noFill/>
          <a:ln>
            <a:noFill/>
          </a:ln>
        </p:spPr>
      </p:pic>
      <p:sp>
        <p:nvSpPr>
          <p:cNvPr id="72" name="Google Shape;72;p13"/>
          <p:cNvSpPr txBox="1"/>
          <p:nvPr/>
        </p:nvSpPr>
        <p:spPr>
          <a:xfrm>
            <a:off x="3118000" y="2979800"/>
            <a:ext cx="4104600" cy="695400"/>
          </a:xfrm>
          <a:prstGeom prst="rect">
            <a:avLst/>
          </a:prstGeom>
          <a:solidFill>
            <a:schemeClr val="lt1"/>
          </a:solidFill>
          <a:ln>
            <a:noFill/>
          </a:ln>
        </p:spPr>
        <p:txBody>
          <a:bodyPr anchorCtr="0" anchor="t" bIns="91425" lIns="91425" spcFirstLastPara="1" rIns="91425" wrap="square" tIns="91425">
            <a:noAutofit/>
          </a:bodyPr>
          <a:lstStyle/>
          <a:p>
            <a:pPr indent="-342900" lvl="1" marL="914400" rtl="0" algn="l">
              <a:spcBef>
                <a:spcPts val="0"/>
              </a:spcBef>
              <a:spcAft>
                <a:spcPts val="0"/>
              </a:spcAft>
              <a:buClr>
                <a:schemeClr val="lt2"/>
              </a:buClr>
              <a:buSzPts val="1800"/>
              <a:buFont typeface="Roboto"/>
              <a:buChar char="○"/>
            </a:pPr>
            <a:r>
              <a:rPr lang="en" sz="1800">
                <a:solidFill>
                  <a:schemeClr val="lt2"/>
                </a:solidFill>
                <a:latin typeface="Roboto"/>
                <a:ea typeface="Roboto"/>
                <a:cs typeface="Roboto"/>
                <a:sym typeface="Roboto"/>
              </a:rPr>
              <a:t>Life cycles </a:t>
            </a:r>
            <a:endParaRPr sz="1800">
              <a:solidFill>
                <a:schemeClr val="lt2"/>
              </a:solidFill>
              <a:latin typeface="Roboto"/>
              <a:ea typeface="Roboto"/>
              <a:cs typeface="Roboto"/>
              <a:sym typeface="Roboto"/>
            </a:endParaRPr>
          </a:p>
          <a:p>
            <a:pPr indent="-342900" lvl="1" marL="914400" rtl="0" algn="l">
              <a:spcBef>
                <a:spcPts val="0"/>
              </a:spcBef>
              <a:spcAft>
                <a:spcPts val="0"/>
              </a:spcAft>
              <a:buClr>
                <a:schemeClr val="lt2"/>
              </a:buClr>
              <a:buSzPts val="1800"/>
              <a:buFont typeface="Roboto"/>
              <a:buChar char="○"/>
            </a:pPr>
            <a:r>
              <a:rPr lang="en" sz="1800">
                <a:solidFill>
                  <a:schemeClr val="lt2"/>
                </a:solidFill>
                <a:latin typeface="Roboto"/>
                <a:ea typeface="Roboto"/>
                <a:cs typeface="Roboto"/>
                <a:sym typeface="Roboto"/>
              </a:rPr>
              <a:t>Brilliant biographies</a:t>
            </a:r>
            <a:endParaRPr sz="1800">
              <a:solidFill>
                <a:schemeClr val="lt2"/>
              </a:solidFill>
              <a:latin typeface="Roboto"/>
              <a:ea typeface="Roboto"/>
              <a:cs typeface="Roboto"/>
              <a:sym typeface="Roboto"/>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76" name="Shape 76"/>
        <p:cNvGrpSpPr/>
        <p:nvPr/>
      </p:nvGrpSpPr>
      <p:grpSpPr>
        <a:xfrm>
          <a:off x="0" y="0"/>
          <a:ext cx="0" cy="0"/>
          <a:chOff x="0" y="0"/>
          <a:chExt cx="0" cy="0"/>
        </a:xfrm>
      </p:grpSpPr>
      <p:pic>
        <p:nvPicPr>
          <p:cNvPr id="77" name="Google Shape;77;p14"/>
          <p:cNvPicPr preferRelativeResize="0"/>
          <p:nvPr/>
        </p:nvPicPr>
        <p:blipFill>
          <a:blip r:embed="rId3">
            <a:alphaModFix/>
          </a:blip>
          <a:stretch>
            <a:fillRect/>
          </a:stretch>
        </p:blipFill>
        <p:spPr>
          <a:xfrm>
            <a:off x="0" y="0"/>
            <a:ext cx="4261627" cy="1065400"/>
          </a:xfrm>
          <a:prstGeom prst="rect">
            <a:avLst/>
          </a:prstGeom>
          <a:noFill/>
          <a:ln>
            <a:noFill/>
          </a:ln>
        </p:spPr>
      </p:pic>
      <p:sp>
        <p:nvSpPr>
          <p:cNvPr id="78" name="Google Shape;78;p14"/>
          <p:cNvSpPr txBox="1"/>
          <p:nvPr/>
        </p:nvSpPr>
        <p:spPr>
          <a:xfrm>
            <a:off x="1521975" y="471950"/>
            <a:ext cx="15726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rgbClr val="737373"/>
                </a:solidFill>
                <a:latin typeface="Roboto"/>
                <a:ea typeface="Roboto"/>
                <a:cs typeface="Roboto"/>
                <a:sym typeface="Roboto"/>
              </a:rPr>
              <a:t>Reception</a:t>
            </a:r>
            <a:endParaRPr/>
          </a:p>
        </p:txBody>
      </p:sp>
      <p:sp>
        <p:nvSpPr>
          <p:cNvPr id="79" name="Google Shape;79;p14"/>
          <p:cNvSpPr txBox="1"/>
          <p:nvPr/>
        </p:nvSpPr>
        <p:spPr>
          <a:xfrm>
            <a:off x="35400" y="1183350"/>
            <a:ext cx="4536600" cy="3920100"/>
          </a:xfrm>
          <a:prstGeom prst="rect">
            <a:avLst/>
          </a:prstGeom>
          <a:solidFill>
            <a:schemeClr val="lt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300">
                <a:solidFill>
                  <a:srgbClr val="474747"/>
                </a:solidFill>
                <a:latin typeface="Roboto"/>
                <a:ea typeface="Roboto"/>
                <a:cs typeface="Roboto"/>
                <a:sym typeface="Roboto"/>
              </a:rPr>
              <a:t>Our Reception pupils have been learning about different life cycles, how different things grow and change. Six weeks ago they planted some seeds. These are now growing and they have noticed different leaves. We have strawberries, peas, beans, chives, potatoes, cucumbers and tomatoes. We can't wait to harvest them during our food festival!</a:t>
            </a:r>
            <a:endParaRPr sz="1300">
              <a:solidFill>
                <a:srgbClr val="474747"/>
              </a:solidFill>
              <a:latin typeface="Roboto"/>
              <a:ea typeface="Roboto"/>
              <a:cs typeface="Roboto"/>
              <a:sym typeface="Roboto"/>
            </a:endParaRPr>
          </a:p>
          <a:p>
            <a:pPr indent="0" lvl="0" marL="0" rtl="0" algn="l">
              <a:spcBef>
                <a:spcPts val="0"/>
              </a:spcBef>
              <a:spcAft>
                <a:spcPts val="0"/>
              </a:spcAft>
              <a:buNone/>
            </a:pPr>
            <a:r>
              <a:rPr lang="en" sz="1300">
                <a:solidFill>
                  <a:srgbClr val="474747"/>
                </a:solidFill>
                <a:latin typeface="Roboto"/>
                <a:ea typeface="Roboto"/>
                <a:cs typeface="Roboto"/>
                <a:sym typeface="Roboto"/>
              </a:rPr>
              <a:t>We have also been watching as our frogspawn grew and changed into tadpoles. They have developed very round bodies and long tails but no legs yet. </a:t>
            </a:r>
            <a:endParaRPr sz="1300">
              <a:solidFill>
                <a:srgbClr val="474747"/>
              </a:solidFill>
              <a:latin typeface="Roboto"/>
              <a:ea typeface="Roboto"/>
              <a:cs typeface="Roboto"/>
              <a:sym typeface="Roboto"/>
            </a:endParaRPr>
          </a:p>
          <a:p>
            <a:pPr indent="0" lvl="0" marL="0" rtl="0" algn="l">
              <a:spcBef>
                <a:spcPts val="0"/>
              </a:spcBef>
              <a:spcAft>
                <a:spcPts val="0"/>
              </a:spcAft>
              <a:buNone/>
            </a:pPr>
            <a:r>
              <a:rPr lang="en" sz="1300">
                <a:solidFill>
                  <a:srgbClr val="474747"/>
                </a:solidFill>
                <a:latin typeface="Roboto"/>
                <a:ea typeface="Roboto"/>
                <a:cs typeface="Roboto"/>
                <a:sym typeface="Roboto"/>
              </a:rPr>
              <a:t>Finally, we have had six eggs in an incubator for the past 18 days. We have watched as the incubator slowly rotates the eggs and kept an eye on the temperature and humidity but now it's almost time for them to hatch. This bank holiday the chicks should hatch and we can't wait to see how many we get. We tried ‘candling’ the eggs and were excited to see veins which means that there should be a chick present!</a:t>
            </a:r>
            <a:endParaRPr sz="1300">
              <a:solidFill>
                <a:srgbClr val="474747"/>
              </a:solidFill>
              <a:latin typeface="Roboto"/>
              <a:ea typeface="Roboto"/>
              <a:cs typeface="Roboto"/>
              <a:sym typeface="Roboto"/>
            </a:endParaRPr>
          </a:p>
          <a:p>
            <a:pPr indent="0" lvl="0" marL="0" rtl="0" algn="l">
              <a:spcBef>
                <a:spcPts val="0"/>
              </a:spcBef>
              <a:spcAft>
                <a:spcPts val="0"/>
              </a:spcAft>
              <a:buNone/>
            </a:pPr>
            <a:r>
              <a:rPr lang="en" sz="1300">
                <a:solidFill>
                  <a:srgbClr val="474747"/>
                </a:solidFill>
                <a:latin typeface="Roboto"/>
                <a:ea typeface="Roboto"/>
                <a:cs typeface="Roboto"/>
                <a:sym typeface="Roboto"/>
              </a:rPr>
              <a:t>What an EGG-CITING time it is in Reception!</a:t>
            </a:r>
            <a:endParaRPr sz="1300">
              <a:solidFill>
                <a:srgbClr val="474747"/>
              </a:solidFill>
              <a:latin typeface="Roboto"/>
              <a:ea typeface="Roboto"/>
              <a:cs typeface="Roboto"/>
              <a:sym typeface="Roboto"/>
            </a:endParaRPr>
          </a:p>
        </p:txBody>
      </p:sp>
      <p:pic>
        <p:nvPicPr>
          <p:cNvPr id="80" name="Google Shape;80;p14"/>
          <p:cNvPicPr preferRelativeResize="0"/>
          <p:nvPr/>
        </p:nvPicPr>
        <p:blipFill>
          <a:blip r:embed="rId4">
            <a:alphaModFix/>
          </a:blip>
          <a:stretch>
            <a:fillRect/>
          </a:stretch>
        </p:blipFill>
        <p:spPr>
          <a:xfrm>
            <a:off x="4724400" y="152400"/>
            <a:ext cx="3870961" cy="4838702"/>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84" name="Shape 84"/>
        <p:cNvGrpSpPr/>
        <p:nvPr/>
      </p:nvGrpSpPr>
      <p:grpSpPr>
        <a:xfrm>
          <a:off x="0" y="0"/>
          <a:ext cx="0" cy="0"/>
          <a:chOff x="0" y="0"/>
          <a:chExt cx="0" cy="0"/>
        </a:xfrm>
      </p:grpSpPr>
      <p:pic>
        <p:nvPicPr>
          <p:cNvPr id="85" name="Google Shape;85;p15"/>
          <p:cNvPicPr preferRelativeResize="0"/>
          <p:nvPr/>
        </p:nvPicPr>
        <p:blipFill>
          <a:blip r:embed="rId3">
            <a:alphaModFix/>
          </a:blip>
          <a:stretch>
            <a:fillRect/>
          </a:stretch>
        </p:blipFill>
        <p:spPr>
          <a:xfrm>
            <a:off x="0" y="0"/>
            <a:ext cx="4261627" cy="1065400"/>
          </a:xfrm>
          <a:prstGeom prst="rect">
            <a:avLst/>
          </a:prstGeom>
          <a:noFill/>
          <a:ln>
            <a:noFill/>
          </a:ln>
        </p:spPr>
      </p:pic>
      <p:sp>
        <p:nvSpPr>
          <p:cNvPr id="86" name="Google Shape;86;p15"/>
          <p:cNvSpPr txBox="1"/>
          <p:nvPr/>
        </p:nvSpPr>
        <p:spPr>
          <a:xfrm>
            <a:off x="51325" y="1254300"/>
            <a:ext cx="4210200" cy="3245700"/>
          </a:xfrm>
          <a:prstGeom prst="rect">
            <a:avLst/>
          </a:prstGeom>
          <a:solidFill>
            <a:schemeClr val="lt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000">
                <a:solidFill>
                  <a:srgbClr val="0F1C59"/>
                </a:solidFill>
                <a:latin typeface="Roboto"/>
                <a:ea typeface="Roboto"/>
                <a:cs typeface="Roboto"/>
                <a:sym typeface="Roboto"/>
              </a:rPr>
              <a:t>Year 5 have produced some absolutely fantastic pieces of publishing. Coming off </a:t>
            </a:r>
            <a:r>
              <a:rPr lang="en" sz="2000">
                <a:solidFill>
                  <a:srgbClr val="0F1C59"/>
                </a:solidFill>
                <a:latin typeface="Roboto"/>
                <a:ea typeface="Roboto"/>
                <a:cs typeface="Roboto"/>
                <a:sym typeface="Roboto"/>
              </a:rPr>
              <a:t>the end of our historical detective book in English, the children have created these brilliant and unique biographies of protagonist Ignatius Sancho - who was a real abolitionist and writer in the Georgian times. </a:t>
            </a:r>
            <a:endParaRPr sz="2000">
              <a:solidFill>
                <a:srgbClr val="0F1C59"/>
              </a:solidFill>
              <a:latin typeface="Roboto"/>
              <a:ea typeface="Roboto"/>
              <a:cs typeface="Roboto"/>
              <a:sym typeface="Roboto"/>
            </a:endParaRPr>
          </a:p>
        </p:txBody>
      </p:sp>
      <p:sp>
        <p:nvSpPr>
          <p:cNvPr id="87" name="Google Shape;87;p15"/>
          <p:cNvSpPr txBox="1"/>
          <p:nvPr/>
        </p:nvSpPr>
        <p:spPr>
          <a:xfrm>
            <a:off x="1521975" y="471950"/>
            <a:ext cx="15726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rgbClr val="737373"/>
                </a:solidFill>
                <a:latin typeface="Roboto"/>
                <a:ea typeface="Roboto"/>
                <a:cs typeface="Roboto"/>
                <a:sym typeface="Roboto"/>
              </a:rPr>
              <a:t>Year 5</a:t>
            </a:r>
            <a:endParaRPr/>
          </a:p>
        </p:txBody>
      </p:sp>
      <p:pic>
        <p:nvPicPr>
          <p:cNvPr id="88" name="Google Shape;88;p15"/>
          <p:cNvPicPr preferRelativeResize="0"/>
          <p:nvPr/>
        </p:nvPicPr>
        <p:blipFill>
          <a:blip r:embed="rId4">
            <a:alphaModFix/>
          </a:blip>
          <a:stretch>
            <a:fillRect/>
          </a:stretch>
        </p:blipFill>
        <p:spPr>
          <a:xfrm rot="-5400000">
            <a:off x="6328454" y="2352653"/>
            <a:ext cx="2347425" cy="3219325"/>
          </a:xfrm>
          <a:prstGeom prst="rect">
            <a:avLst/>
          </a:prstGeom>
          <a:noFill/>
          <a:ln cap="flat" cmpd="sng" w="28575">
            <a:solidFill>
              <a:schemeClr val="dk2"/>
            </a:solidFill>
            <a:prstDash val="solid"/>
            <a:round/>
            <a:headEnd len="sm" w="sm" type="none"/>
            <a:tailEnd len="sm" w="sm" type="none"/>
          </a:ln>
        </p:spPr>
      </p:pic>
      <p:pic>
        <p:nvPicPr>
          <p:cNvPr id="89" name="Google Shape;89;p15"/>
          <p:cNvPicPr preferRelativeResize="0"/>
          <p:nvPr/>
        </p:nvPicPr>
        <p:blipFill>
          <a:blip r:embed="rId5">
            <a:alphaModFix/>
          </a:blip>
          <a:stretch>
            <a:fillRect/>
          </a:stretch>
        </p:blipFill>
        <p:spPr>
          <a:xfrm>
            <a:off x="4328300" y="43300"/>
            <a:ext cx="3933349" cy="2745300"/>
          </a:xfrm>
          <a:prstGeom prst="rect">
            <a:avLst/>
          </a:prstGeom>
          <a:noFill/>
          <a:ln cap="flat" cmpd="sng" w="28575">
            <a:solidFill>
              <a:schemeClr val="dk2"/>
            </a:solidFill>
            <a:prstDash val="solid"/>
            <a:round/>
            <a:headEnd len="sm" w="sm" type="none"/>
            <a:tailEnd len="sm" w="sm" type="none"/>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grpSp>
        <p:nvGrpSpPr>
          <p:cNvPr id="94" name="Google Shape;94;p16"/>
          <p:cNvGrpSpPr/>
          <p:nvPr/>
        </p:nvGrpSpPr>
        <p:grpSpPr>
          <a:xfrm>
            <a:off x="152400" y="0"/>
            <a:ext cx="8839200" cy="5143500"/>
            <a:chOff x="152400" y="0"/>
            <a:chExt cx="8839200" cy="5143500"/>
          </a:xfrm>
        </p:grpSpPr>
        <p:pic>
          <p:nvPicPr>
            <p:cNvPr id="95" name="Google Shape;95;p16"/>
            <p:cNvPicPr preferRelativeResize="0"/>
            <p:nvPr/>
          </p:nvPicPr>
          <p:blipFill>
            <a:blip r:embed="rId3">
              <a:alphaModFix/>
            </a:blip>
            <a:stretch>
              <a:fillRect/>
            </a:stretch>
          </p:blipFill>
          <p:spPr>
            <a:xfrm>
              <a:off x="152400" y="152400"/>
              <a:ext cx="826700" cy="4838702"/>
            </a:xfrm>
            <a:prstGeom prst="rect">
              <a:avLst/>
            </a:prstGeom>
            <a:noFill/>
            <a:ln>
              <a:noFill/>
            </a:ln>
          </p:spPr>
        </p:pic>
        <p:sp>
          <p:nvSpPr>
            <p:cNvPr id="96" name="Google Shape;96;p16"/>
            <p:cNvSpPr txBox="1"/>
            <p:nvPr/>
          </p:nvSpPr>
          <p:spPr>
            <a:xfrm>
              <a:off x="1148975" y="152400"/>
              <a:ext cx="3238500" cy="2062500"/>
            </a:xfrm>
            <a:prstGeom prst="rect">
              <a:avLst/>
            </a:prstGeom>
            <a:solidFill>
              <a:srgbClr val="FFFFFF"/>
            </a:solidFill>
            <a:ln cap="flat" cmpd="sng" w="9525">
              <a:solidFill>
                <a:srgbClr val="FF0000"/>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b="1" lang="en" sz="1800">
                  <a:solidFill>
                    <a:srgbClr val="000000"/>
                  </a:solidFill>
                </a:rPr>
                <a:t>Word Wizard</a:t>
              </a:r>
              <a:r>
                <a:rPr b="1" lang="en" sz="1800"/>
                <a:t> Winners</a:t>
              </a:r>
              <a:r>
                <a:rPr b="1" lang="en" sz="1800">
                  <a:solidFill>
                    <a:srgbClr val="000000"/>
                  </a:solidFill>
                </a:rPr>
                <a:t>:</a:t>
              </a:r>
              <a:endParaRPr b="1" sz="1800"/>
            </a:p>
            <a:p>
              <a:pPr indent="0" lvl="0" marL="0" rtl="0" algn="l">
                <a:spcBef>
                  <a:spcPts val="0"/>
                </a:spcBef>
                <a:spcAft>
                  <a:spcPts val="0"/>
                </a:spcAft>
                <a:buNone/>
              </a:pPr>
              <a:r>
                <a:rPr b="1" lang="en" sz="1800"/>
                <a:t>Year 3 - Class 7 (38,892)</a:t>
              </a:r>
              <a:endParaRPr b="1" sz="1800"/>
            </a:p>
            <a:p>
              <a:pPr indent="0" lvl="0" marL="0" rtl="0" algn="l">
                <a:spcBef>
                  <a:spcPts val="0"/>
                </a:spcBef>
                <a:spcAft>
                  <a:spcPts val="0"/>
                </a:spcAft>
                <a:buNone/>
              </a:pPr>
              <a:r>
                <a:rPr b="1" lang="en" sz="1800"/>
                <a:t>Year 4 - Class 10 (172,274)</a:t>
              </a:r>
              <a:endParaRPr b="1" sz="1800"/>
            </a:p>
            <a:p>
              <a:pPr indent="0" lvl="0" marL="0" rtl="0" algn="l">
                <a:spcBef>
                  <a:spcPts val="0"/>
                </a:spcBef>
                <a:spcAft>
                  <a:spcPts val="0"/>
                </a:spcAft>
                <a:buNone/>
              </a:pPr>
              <a:r>
                <a:rPr b="1" lang="en" sz="1800"/>
                <a:t>Year 5 - Class 11 (193,082)</a:t>
              </a:r>
              <a:endParaRPr b="1" sz="1800"/>
            </a:p>
            <a:p>
              <a:pPr indent="0" lvl="0" marL="0" rtl="0" algn="l">
                <a:spcBef>
                  <a:spcPts val="0"/>
                </a:spcBef>
                <a:spcAft>
                  <a:spcPts val="0"/>
                </a:spcAft>
                <a:buNone/>
              </a:pPr>
              <a:r>
                <a:rPr b="1" lang="en" sz="1800"/>
                <a:t>Year 6 - Class 13 (399,026)</a:t>
              </a:r>
              <a:endParaRPr b="1" sz="1800"/>
            </a:p>
            <a:p>
              <a:pPr indent="0" lvl="0" marL="0" rtl="0" algn="l">
                <a:spcBef>
                  <a:spcPts val="0"/>
                </a:spcBef>
                <a:spcAft>
                  <a:spcPts val="0"/>
                </a:spcAft>
                <a:buNone/>
              </a:pPr>
              <a:r>
                <a:t/>
              </a:r>
              <a:endParaRPr sz="1600"/>
            </a:p>
            <a:p>
              <a:pPr indent="0" lvl="0" marL="0" rtl="0" algn="l">
                <a:spcBef>
                  <a:spcPts val="0"/>
                </a:spcBef>
                <a:spcAft>
                  <a:spcPts val="0"/>
                </a:spcAft>
                <a:buNone/>
              </a:pPr>
              <a:r>
                <a:t/>
              </a:r>
              <a:endParaRPr sz="1600"/>
            </a:p>
          </p:txBody>
        </p:sp>
        <p:pic>
          <p:nvPicPr>
            <p:cNvPr id="97" name="Google Shape;97;p16"/>
            <p:cNvPicPr preferRelativeResize="0"/>
            <p:nvPr/>
          </p:nvPicPr>
          <p:blipFill>
            <a:blip r:embed="rId4">
              <a:alphaModFix/>
            </a:blip>
            <a:stretch>
              <a:fillRect/>
            </a:stretch>
          </p:blipFill>
          <p:spPr>
            <a:xfrm>
              <a:off x="2524900" y="1607971"/>
              <a:ext cx="397705" cy="606925"/>
            </a:xfrm>
            <a:prstGeom prst="rect">
              <a:avLst/>
            </a:prstGeom>
            <a:noFill/>
            <a:ln>
              <a:noFill/>
            </a:ln>
          </p:spPr>
        </p:pic>
        <p:pic>
          <p:nvPicPr>
            <p:cNvPr id="98" name="Google Shape;98;p16"/>
            <p:cNvPicPr preferRelativeResize="0"/>
            <p:nvPr/>
          </p:nvPicPr>
          <p:blipFill>
            <a:blip r:embed="rId5">
              <a:alphaModFix/>
            </a:blip>
            <a:stretch>
              <a:fillRect/>
            </a:stretch>
          </p:blipFill>
          <p:spPr>
            <a:xfrm>
              <a:off x="1145575" y="2249800"/>
              <a:ext cx="3260402" cy="2880300"/>
            </a:xfrm>
            <a:prstGeom prst="rect">
              <a:avLst/>
            </a:prstGeom>
            <a:noFill/>
            <a:ln>
              <a:noFill/>
            </a:ln>
          </p:spPr>
        </p:pic>
        <p:pic>
          <p:nvPicPr>
            <p:cNvPr id="99" name="Google Shape;99;p16"/>
            <p:cNvPicPr preferRelativeResize="0"/>
            <p:nvPr/>
          </p:nvPicPr>
          <p:blipFill>
            <a:blip r:embed="rId6">
              <a:alphaModFix/>
            </a:blip>
            <a:stretch>
              <a:fillRect/>
            </a:stretch>
          </p:blipFill>
          <p:spPr>
            <a:xfrm>
              <a:off x="7277100" y="0"/>
              <a:ext cx="1714500" cy="5143500"/>
            </a:xfrm>
            <a:prstGeom prst="rect">
              <a:avLst/>
            </a:prstGeom>
            <a:noFill/>
            <a:ln>
              <a:noFill/>
            </a:ln>
          </p:spPr>
        </p:pic>
        <p:sp>
          <p:nvSpPr>
            <p:cNvPr id="100" name="Google Shape;100;p16"/>
            <p:cNvSpPr txBox="1"/>
            <p:nvPr/>
          </p:nvSpPr>
          <p:spPr>
            <a:xfrm>
              <a:off x="4557350" y="152400"/>
              <a:ext cx="2597100" cy="3829500"/>
            </a:xfrm>
            <a:prstGeom prst="rect">
              <a:avLst/>
            </a:prstGeom>
            <a:solidFill>
              <a:schemeClr val="lt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chemeClr val="lt2"/>
                </a:solidFill>
                <a:latin typeface="Roboto"/>
                <a:ea typeface="Roboto"/>
                <a:cs typeface="Roboto"/>
                <a:sym typeface="Roboto"/>
              </a:endParaRPr>
            </a:p>
          </p:txBody>
        </p:sp>
        <p:pic>
          <p:nvPicPr>
            <p:cNvPr id="101" name="Google Shape;101;p16"/>
            <p:cNvPicPr preferRelativeResize="0"/>
            <p:nvPr/>
          </p:nvPicPr>
          <p:blipFill>
            <a:blip r:embed="rId7">
              <a:alphaModFix/>
            </a:blip>
            <a:stretch>
              <a:fillRect/>
            </a:stretch>
          </p:blipFill>
          <p:spPr>
            <a:xfrm>
              <a:off x="4603412" y="229087"/>
              <a:ext cx="2457500" cy="760375"/>
            </a:xfrm>
            <a:prstGeom prst="rect">
              <a:avLst/>
            </a:prstGeom>
            <a:noFill/>
            <a:ln>
              <a:noFill/>
            </a:ln>
          </p:spPr>
        </p:pic>
        <p:sp>
          <p:nvSpPr>
            <p:cNvPr id="102" name="Google Shape;102;p16"/>
            <p:cNvSpPr txBox="1"/>
            <p:nvPr/>
          </p:nvSpPr>
          <p:spPr>
            <a:xfrm>
              <a:off x="4690700" y="989450"/>
              <a:ext cx="2274300" cy="2880300"/>
            </a:xfrm>
            <a:prstGeom prst="rect">
              <a:avLst/>
            </a:prstGeom>
            <a:solidFill>
              <a:schemeClr val="lt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700">
                  <a:latin typeface="Roboto"/>
                  <a:ea typeface="Roboto"/>
                  <a:cs typeface="Roboto"/>
                  <a:sym typeface="Roboto"/>
                </a:rPr>
                <a:t>Fred says ‘Well done’ to Mrs Elsey’s group for their speedy Fred talk! </a:t>
              </a:r>
              <a:endParaRPr sz="1700">
                <a:latin typeface="Roboto"/>
                <a:ea typeface="Roboto"/>
                <a:cs typeface="Roboto"/>
                <a:sym typeface="Roboto"/>
              </a:endParaRPr>
            </a:p>
          </p:txBody>
        </p:sp>
        <p:sp>
          <p:nvSpPr>
            <p:cNvPr id="103" name="Google Shape;103;p16"/>
            <p:cNvSpPr txBox="1"/>
            <p:nvPr/>
          </p:nvSpPr>
          <p:spPr>
            <a:xfrm>
              <a:off x="2524900" y="3149750"/>
              <a:ext cx="1402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grpSp>
      <p:sp>
        <p:nvSpPr>
          <p:cNvPr id="104" name="Google Shape;104;p16"/>
          <p:cNvSpPr txBox="1"/>
          <p:nvPr/>
        </p:nvSpPr>
        <p:spPr>
          <a:xfrm>
            <a:off x="1500450" y="3200200"/>
            <a:ext cx="2619300" cy="138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000">
              <a:solidFill>
                <a:schemeClr val="lt2"/>
              </a:solidFill>
              <a:latin typeface="Roboto"/>
              <a:ea typeface="Roboto"/>
              <a:cs typeface="Roboto"/>
              <a:sym typeface="Roboto"/>
            </a:endParaRPr>
          </a:p>
        </p:txBody>
      </p:sp>
      <p:sp>
        <p:nvSpPr>
          <p:cNvPr id="105" name="Google Shape;105;p16"/>
          <p:cNvSpPr txBox="1"/>
          <p:nvPr/>
        </p:nvSpPr>
        <p:spPr>
          <a:xfrm>
            <a:off x="1390275" y="2932500"/>
            <a:ext cx="2802600" cy="221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latin typeface="Roboto"/>
                <a:ea typeface="Roboto"/>
                <a:cs typeface="Roboto"/>
                <a:sym typeface="Roboto"/>
              </a:rPr>
              <a:t>Mrs Wilson-Pearce recommends…</a:t>
            </a:r>
            <a:endParaRPr sz="1200">
              <a:latin typeface="Roboto"/>
              <a:ea typeface="Roboto"/>
              <a:cs typeface="Roboto"/>
              <a:sym typeface="Roboto"/>
            </a:endParaRPr>
          </a:p>
          <a:p>
            <a:pPr indent="0" lvl="0" marL="0" rtl="0" algn="l">
              <a:spcBef>
                <a:spcPts val="0"/>
              </a:spcBef>
              <a:spcAft>
                <a:spcPts val="0"/>
              </a:spcAft>
              <a:buNone/>
            </a:pPr>
            <a:r>
              <a:rPr lang="en" sz="1200">
                <a:latin typeface="Roboto"/>
                <a:ea typeface="Roboto"/>
                <a:cs typeface="Roboto"/>
                <a:sym typeface="Roboto"/>
              </a:rPr>
              <a:t>Loki: A Bad God’s Guide to Being Good.</a:t>
            </a:r>
            <a:endParaRPr sz="1200">
              <a:latin typeface="Roboto"/>
              <a:ea typeface="Roboto"/>
              <a:cs typeface="Roboto"/>
              <a:sym typeface="Roboto"/>
            </a:endParaRPr>
          </a:p>
          <a:p>
            <a:pPr indent="0" lvl="0" marL="0" rtl="0" algn="l">
              <a:spcBef>
                <a:spcPts val="0"/>
              </a:spcBef>
              <a:spcAft>
                <a:spcPts val="0"/>
              </a:spcAft>
              <a:buNone/>
            </a:pPr>
            <a:r>
              <a:t/>
            </a:r>
            <a:endParaRPr sz="1200">
              <a:latin typeface="Roboto"/>
              <a:ea typeface="Roboto"/>
              <a:cs typeface="Roboto"/>
              <a:sym typeface="Roboto"/>
            </a:endParaRPr>
          </a:p>
          <a:p>
            <a:pPr indent="0" lvl="0" marL="0" rtl="0" algn="l">
              <a:spcBef>
                <a:spcPts val="0"/>
              </a:spcBef>
              <a:spcAft>
                <a:spcPts val="0"/>
              </a:spcAft>
              <a:buNone/>
            </a:pPr>
            <a:r>
              <a:rPr lang="en" sz="1200">
                <a:latin typeface="Roboto"/>
                <a:ea typeface="Roboto"/>
                <a:cs typeface="Roboto"/>
                <a:sym typeface="Roboto"/>
              </a:rPr>
              <a:t>Loki, the trickster God, has been banished to Earth by Odin to live as an 11 year old boy. In order to go back home, he has to go to school and do good deeds. A great series of books!</a:t>
            </a:r>
            <a:endParaRPr sz="1200">
              <a:latin typeface="Roboto"/>
              <a:ea typeface="Roboto"/>
              <a:cs typeface="Roboto"/>
              <a:sym typeface="Roboto"/>
            </a:endParaRPr>
          </a:p>
        </p:txBody>
      </p:sp>
      <p:sp>
        <p:nvSpPr>
          <p:cNvPr id="106" name="Google Shape;106;p16"/>
          <p:cNvSpPr txBox="1"/>
          <p:nvPr/>
        </p:nvSpPr>
        <p:spPr>
          <a:xfrm>
            <a:off x="7230000" y="836150"/>
            <a:ext cx="1761600" cy="2551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latin typeface="Roboto"/>
                <a:ea typeface="Roboto"/>
                <a:cs typeface="Roboto"/>
                <a:sym typeface="Roboto"/>
              </a:rPr>
              <a:t>Mrs Banks recommends </a:t>
            </a:r>
            <a:endParaRPr sz="1200">
              <a:latin typeface="Roboto"/>
              <a:ea typeface="Roboto"/>
              <a:cs typeface="Roboto"/>
              <a:sym typeface="Roboto"/>
            </a:endParaRPr>
          </a:p>
          <a:p>
            <a:pPr indent="0" lvl="0" marL="0" rtl="0" algn="l">
              <a:spcBef>
                <a:spcPts val="0"/>
              </a:spcBef>
              <a:spcAft>
                <a:spcPts val="0"/>
              </a:spcAft>
              <a:buNone/>
            </a:pPr>
            <a:r>
              <a:t/>
            </a:r>
            <a:endParaRPr sz="1200">
              <a:latin typeface="Roboto"/>
              <a:ea typeface="Roboto"/>
              <a:cs typeface="Roboto"/>
              <a:sym typeface="Roboto"/>
            </a:endParaRPr>
          </a:p>
          <a:p>
            <a:pPr indent="0" lvl="0" marL="0" rtl="0" algn="l">
              <a:spcBef>
                <a:spcPts val="0"/>
              </a:spcBef>
              <a:spcAft>
                <a:spcPts val="0"/>
              </a:spcAft>
              <a:buNone/>
            </a:pPr>
            <a:r>
              <a:rPr lang="en" sz="1200">
                <a:latin typeface="Roboto"/>
                <a:ea typeface="Roboto"/>
                <a:cs typeface="Roboto"/>
                <a:sym typeface="Roboto"/>
              </a:rPr>
              <a:t>The Night Pirates by Peter Harris.</a:t>
            </a:r>
            <a:endParaRPr sz="1200">
              <a:latin typeface="Roboto"/>
              <a:ea typeface="Roboto"/>
              <a:cs typeface="Roboto"/>
              <a:sym typeface="Roboto"/>
            </a:endParaRPr>
          </a:p>
          <a:p>
            <a:pPr indent="0" lvl="0" marL="0" rtl="0" algn="l">
              <a:spcBef>
                <a:spcPts val="0"/>
              </a:spcBef>
              <a:spcAft>
                <a:spcPts val="0"/>
              </a:spcAft>
              <a:buNone/>
            </a:pPr>
            <a:r>
              <a:t/>
            </a:r>
            <a:endParaRPr sz="1200">
              <a:latin typeface="Roboto"/>
              <a:ea typeface="Roboto"/>
              <a:cs typeface="Roboto"/>
              <a:sym typeface="Roboto"/>
            </a:endParaRPr>
          </a:p>
          <a:p>
            <a:pPr indent="0" lvl="0" marL="0" rtl="0" algn="l">
              <a:spcBef>
                <a:spcPts val="0"/>
              </a:spcBef>
              <a:spcAft>
                <a:spcPts val="0"/>
              </a:spcAft>
              <a:buNone/>
            </a:pPr>
            <a:r>
              <a:rPr lang="en" sz="1200">
                <a:latin typeface="Roboto"/>
                <a:ea typeface="Roboto"/>
                <a:cs typeface="Roboto"/>
                <a:sym typeface="Roboto"/>
              </a:rPr>
              <a:t>An exciting adventure about a little boy who joins a group of pirates on their adventures!</a:t>
            </a:r>
            <a:endParaRPr sz="1200">
              <a:latin typeface="Roboto"/>
              <a:ea typeface="Roboto"/>
              <a:cs typeface="Roboto"/>
              <a:sym typeface="Roboto"/>
            </a:endParaRPr>
          </a:p>
          <a:p>
            <a:pPr indent="0" lvl="0" marL="0" rtl="0" algn="l">
              <a:spcBef>
                <a:spcPts val="0"/>
              </a:spcBef>
              <a:spcAft>
                <a:spcPts val="0"/>
              </a:spcAft>
              <a:buNone/>
            </a:pPr>
            <a:r>
              <a:t/>
            </a:r>
            <a:endParaRPr sz="1100">
              <a:solidFill>
                <a:srgbClr val="474747"/>
              </a:solidFill>
              <a:latin typeface="Roboto"/>
              <a:ea typeface="Roboto"/>
              <a:cs typeface="Roboto"/>
              <a:sym typeface="Roboto"/>
            </a:endParaRPr>
          </a:p>
          <a:p>
            <a:pPr indent="0" lvl="0" marL="0" rtl="0" algn="l">
              <a:spcBef>
                <a:spcPts val="0"/>
              </a:spcBef>
              <a:spcAft>
                <a:spcPts val="0"/>
              </a:spcAft>
              <a:buNone/>
            </a:pPr>
            <a:r>
              <a:t/>
            </a:r>
            <a:endParaRPr sz="1100">
              <a:solidFill>
                <a:srgbClr val="474747"/>
              </a:solidFill>
              <a:latin typeface="Roboto"/>
              <a:ea typeface="Roboto"/>
              <a:cs typeface="Roboto"/>
              <a:sym typeface="Roboto"/>
            </a:endParaRPr>
          </a:p>
          <a:p>
            <a:pPr indent="0" lvl="0" marL="0" rtl="0" algn="l">
              <a:spcBef>
                <a:spcPts val="0"/>
              </a:spcBef>
              <a:spcAft>
                <a:spcPts val="0"/>
              </a:spcAft>
              <a:buNone/>
            </a:pPr>
            <a:r>
              <a:t/>
            </a:r>
            <a:endParaRPr sz="1100">
              <a:solidFill>
                <a:srgbClr val="474747"/>
              </a:solidFill>
              <a:latin typeface="Roboto"/>
              <a:ea typeface="Roboto"/>
              <a:cs typeface="Roboto"/>
              <a:sym typeface="Roboto"/>
            </a:endParaRPr>
          </a:p>
          <a:p>
            <a:pPr indent="0" lvl="0" marL="0" rtl="0" algn="l">
              <a:spcBef>
                <a:spcPts val="0"/>
              </a:spcBef>
              <a:spcAft>
                <a:spcPts val="0"/>
              </a:spcAft>
              <a:buNone/>
            </a:pPr>
            <a:r>
              <a:t/>
            </a:r>
            <a:endParaRPr sz="1100">
              <a:solidFill>
                <a:srgbClr val="474747"/>
              </a:solidFill>
              <a:latin typeface="Roboto"/>
              <a:ea typeface="Roboto"/>
              <a:cs typeface="Roboto"/>
              <a:sym typeface="Roboto"/>
            </a:endParaRPr>
          </a:p>
        </p:txBody>
      </p:sp>
      <p:pic>
        <p:nvPicPr>
          <p:cNvPr id="107" name="Google Shape;107;p16"/>
          <p:cNvPicPr preferRelativeResize="0"/>
          <p:nvPr/>
        </p:nvPicPr>
        <p:blipFill>
          <a:blip r:embed="rId8">
            <a:alphaModFix/>
          </a:blip>
          <a:stretch>
            <a:fillRect/>
          </a:stretch>
        </p:blipFill>
        <p:spPr>
          <a:xfrm>
            <a:off x="6132912" y="3119425"/>
            <a:ext cx="2211660" cy="1837149"/>
          </a:xfrm>
          <a:prstGeom prst="rect">
            <a:avLst/>
          </a:prstGeom>
          <a:noFill/>
          <a:ln>
            <a:noFill/>
          </a:ln>
        </p:spPr>
      </p:pic>
      <p:pic>
        <p:nvPicPr>
          <p:cNvPr id="108" name="Google Shape;108;p16"/>
          <p:cNvPicPr preferRelativeResize="0"/>
          <p:nvPr/>
        </p:nvPicPr>
        <p:blipFill>
          <a:blip r:embed="rId9">
            <a:alphaModFix/>
          </a:blip>
          <a:stretch>
            <a:fillRect/>
          </a:stretch>
        </p:blipFill>
        <p:spPr>
          <a:xfrm>
            <a:off x="4192887" y="3002974"/>
            <a:ext cx="1300675" cy="200209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pic>
        <p:nvPicPr>
          <p:cNvPr id="113" name="Google Shape;113;p17"/>
          <p:cNvPicPr preferRelativeResize="0"/>
          <p:nvPr/>
        </p:nvPicPr>
        <p:blipFill>
          <a:blip r:embed="rId3">
            <a:alphaModFix/>
          </a:blip>
          <a:stretch>
            <a:fillRect/>
          </a:stretch>
        </p:blipFill>
        <p:spPr>
          <a:xfrm>
            <a:off x="353938" y="152400"/>
            <a:ext cx="3130916" cy="2419351"/>
          </a:xfrm>
          <a:prstGeom prst="rect">
            <a:avLst/>
          </a:prstGeom>
          <a:noFill/>
          <a:ln>
            <a:noFill/>
          </a:ln>
        </p:spPr>
      </p:pic>
      <p:sp>
        <p:nvSpPr>
          <p:cNvPr id="114" name="Google Shape;114;p17"/>
          <p:cNvSpPr txBox="1"/>
          <p:nvPr/>
        </p:nvSpPr>
        <p:spPr>
          <a:xfrm>
            <a:off x="152400" y="2571750"/>
            <a:ext cx="3534000" cy="2419500"/>
          </a:xfrm>
          <a:prstGeom prst="rect">
            <a:avLst/>
          </a:prstGeom>
          <a:solidFill>
            <a:srgbClr val="00FFFF"/>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737373"/>
                </a:solidFill>
                <a:latin typeface="Roboto"/>
                <a:ea typeface="Roboto"/>
                <a:cs typeface="Roboto"/>
                <a:sym typeface="Roboto"/>
              </a:rPr>
              <a:t>We are aiming for 97% attendance. </a:t>
            </a:r>
            <a:endParaRPr sz="1800">
              <a:solidFill>
                <a:srgbClr val="737373"/>
              </a:solidFill>
              <a:latin typeface="Roboto"/>
              <a:ea typeface="Roboto"/>
              <a:cs typeface="Roboto"/>
              <a:sym typeface="Roboto"/>
            </a:endParaRPr>
          </a:p>
          <a:p>
            <a:pPr indent="0" lvl="0" marL="0" rtl="0" algn="l">
              <a:spcBef>
                <a:spcPts val="0"/>
              </a:spcBef>
              <a:spcAft>
                <a:spcPts val="0"/>
              </a:spcAft>
              <a:buNone/>
            </a:pPr>
            <a:r>
              <a:t/>
            </a:r>
            <a:endParaRPr sz="1800">
              <a:solidFill>
                <a:srgbClr val="737373"/>
              </a:solidFill>
              <a:latin typeface="Roboto"/>
              <a:ea typeface="Roboto"/>
              <a:cs typeface="Roboto"/>
              <a:sym typeface="Roboto"/>
            </a:endParaRPr>
          </a:p>
          <a:p>
            <a:pPr indent="0" lvl="0" marL="0" rtl="0" algn="l">
              <a:spcBef>
                <a:spcPts val="0"/>
              </a:spcBef>
              <a:spcAft>
                <a:spcPts val="0"/>
              </a:spcAft>
              <a:buNone/>
            </a:pPr>
            <a:r>
              <a:rPr lang="en" sz="1800">
                <a:solidFill>
                  <a:srgbClr val="737373"/>
                </a:solidFill>
                <a:latin typeface="Roboto"/>
                <a:ea typeface="Roboto"/>
                <a:cs typeface="Roboto"/>
                <a:sym typeface="Roboto"/>
              </a:rPr>
              <a:t>This week, our classes with the highest attendance are…</a:t>
            </a:r>
            <a:endParaRPr sz="1800">
              <a:solidFill>
                <a:srgbClr val="737373"/>
              </a:solidFill>
              <a:latin typeface="Roboto"/>
              <a:ea typeface="Roboto"/>
              <a:cs typeface="Roboto"/>
              <a:sym typeface="Roboto"/>
            </a:endParaRPr>
          </a:p>
          <a:p>
            <a:pPr indent="0" lvl="0" marL="0" rtl="0" algn="l">
              <a:spcBef>
                <a:spcPts val="0"/>
              </a:spcBef>
              <a:spcAft>
                <a:spcPts val="0"/>
              </a:spcAft>
              <a:buNone/>
            </a:pPr>
            <a:r>
              <a:rPr lang="en" sz="1800">
                <a:solidFill>
                  <a:srgbClr val="737373"/>
                </a:solidFill>
                <a:latin typeface="Roboto"/>
                <a:ea typeface="Roboto"/>
                <a:cs typeface="Roboto"/>
                <a:sym typeface="Roboto"/>
              </a:rPr>
              <a:t>KS1 - Class  6  100%  </a:t>
            </a:r>
            <a:br>
              <a:rPr lang="en" sz="1800">
                <a:solidFill>
                  <a:srgbClr val="737373"/>
                </a:solidFill>
                <a:latin typeface="Roboto"/>
                <a:ea typeface="Roboto"/>
                <a:cs typeface="Roboto"/>
                <a:sym typeface="Roboto"/>
              </a:rPr>
            </a:br>
            <a:r>
              <a:rPr lang="en" sz="1800">
                <a:solidFill>
                  <a:srgbClr val="737373"/>
                </a:solidFill>
                <a:latin typeface="Roboto"/>
                <a:ea typeface="Roboto"/>
                <a:cs typeface="Roboto"/>
                <a:sym typeface="Roboto"/>
              </a:rPr>
              <a:t>KS2 - Class  9  98.62%</a:t>
            </a:r>
            <a:endParaRPr sz="1800">
              <a:solidFill>
                <a:srgbClr val="737373"/>
              </a:solidFill>
              <a:latin typeface="Roboto"/>
              <a:ea typeface="Roboto"/>
              <a:cs typeface="Roboto"/>
              <a:sym typeface="Roboto"/>
            </a:endParaRPr>
          </a:p>
          <a:p>
            <a:pPr indent="0" lvl="0" marL="0" rtl="0" algn="ctr">
              <a:spcBef>
                <a:spcPts val="0"/>
              </a:spcBef>
              <a:spcAft>
                <a:spcPts val="0"/>
              </a:spcAft>
              <a:buNone/>
            </a:pPr>
            <a:r>
              <a:rPr lang="en" sz="1800">
                <a:solidFill>
                  <a:srgbClr val="0277BD"/>
                </a:solidFill>
                <a:latin typeface="Roboto"/>
                <a:ea typeface="Roboto"/>
                <a:cs typeface="Roboto"/>
                <a:sym typeface="Roboto"/>
              </a:rPr>
              <a:t>WELL DONE</a:t>
            </a:r>
            <a:endParaRPr sz="1800">
              <a:solidFill>
                <a:srgbClr val="0277BD"/>
              </a:solidFill>
              <a:latin typeface="Roboto"/>
              <a:ea typeface="Roboto"/>
              <a:cs typeface="Roboto"/>
              <a:sym typeface="Roboto"/>
            </a:endParaRPr>
          </a:p>
          <a:p>
            <a:pPr indent="0" lvl="0" marL="0" rtl="0" algn="l">
              <a:spcBef>
                <a:spcPts val="0"/>
              </a:spcBef>
              <a:spcAft>
                <a:spcPts val="0"/>
              </a:spcAft>
              <a:buNone/>
            </a:pPr>
            <a:r>
              <a:t/>
            </a:r>
            <a:endParaRPr sz="1800">
              <a:solidFill>
                <a:srgbClr val="737373"/>
              </a:solidFill>
              <a:latin typeface="Roboto"/>
              <a:ea typeface="Roboto"/>
              <a:cs typeface="Roboto"/>
              <a:sym typeface="Roboto"/>
            </a:endParaRPr>
          </a:p>
          <a:p>
            <a:pPr indent="0" lvl="0" marL="0" rtl="0" algn="ctr">
              <a:spcBef>
                <a:spcPts val="0"/>
              </a:spcBef>
              <a:spcAft>
                <a:spcPts val="0"/>
              </a:spcAft>
              <a:buNone/>
            </a:pPr>
            <a:r>
              <a:t/>
            </a:r>
            <a:endParaRPr sz="1800">
              <a:solidFill>
                <a:srgbClr val="0000FF"/>
              </a:solidFill>
              <a:latin typeface="Roboto"/>
              <a:ea typeface="Roboto"/>
              <a:cs typeface="Roboto"/>
              <a:sym typeface="Roboto"/>
            </a:endParaRPr>
          </a:p>
        </p:txBody>
      </p:sp>
      <p:sp>
        <p:nvSpPr>
          <p:cNvPr id="115" name="Google Shape;115;p17"/>
          <p:cNvSpPr txBox="1"/>
          <p:nvPr/>
        </p:nvSpPr>
        <p:spPr>
          <a:xfrm>
            <a:off x="0" y="421481"/>
            <a:ext cx="1886100" cy="463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lt2"/>
              </a:solidFill>
              <a:latin typeface="Roboto"/>
              <a:ea typeface="Roboto"/>
              <a:cs typeface="Roboto"/>
              <a:sym typeface="Roboto"/>
            </a:endParaRPr>
          </a:p>
        </p:txBody>
      </p:sp>
      <p:sp>
        <p:nvSpPr>
          <p:cNvPr id="116" name="Google Shape;116;p17"/>
          <p:cNvSpPr txBox="1"/>
          <p:nvPr/>
        </p:nvSpPr>
        <p:spPr>
          <a:xfrm>
            <a:off x="3926075" y="261075"/>
            <a:ext cx="4966200" cy="4730100"/>
          </a:xfrm>
          <a:prstGeom prst="rect">
            <a:avLst/>
          </a:prstGeom>
          <a:solidFill>
            <a:schemeClr val="lt1"/>
          </a:solid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sz="1200">
              <a:solidFill>
                <a:srgbClr val="222222"/>
              </a:solidFill>
              <a:highlight>
                <a:srgbClr val="FFFFFF"/>
              </a:highlight>
            </a:endParaRPr>
          </a:p>
          <a:p>
            <a:pPr indent="0" lvl="0" marL="0" rtl="0" algn="l">
              <a:lnSpc>
                <a:spcPct val="115000"/>
              </a:lnSpc>
              <a:spcBef>
                <a:spcPts val="0"/>
              </a:spcBef>
              <a:spcAft>
                <a:spcPts val="0"/>
              </a:spcAft>
              <a:buNone/>
            </a:pPr>
            <a:r>
              <a:t/>
            </a:r>
            <a:endParaRPr sz="1200">
              <a:solidFill>
                <a:srgbClr val="222222"/>
              </a:solidFill>
              <a:highlight>
                <a:srgbClr val="FFFFFF"/>
              </a:highlight>
            </a:endParaRPr>
          </a:p>
          <a:p>
            <a:pPr indent="0" lvl="0" marL="0" rtl="0" algn="l">
              <a:lnSpc>
                <a:spcPct val="115000"/>
              </a:lnSpc>
              <a:spcBef>
                <a:spcPts val="0"/>
              </a:spcBef>
              <a:spcAft>
                <a:spcPts val="0"/>
              </a:spcAft>
              <a:buNone/>
            </a:pPr>
            <a:r>
              <a:t/>
            </a:r>
            <a:endParaRPr sz="1200">
              <a:solidFill>
                <a:srgbClr val="222222"/>
              </a:solidFill>
              <a:highlight>
                <a:srgbClr val="FFFFFF"/>
              </a:highlight>
            </a:endParaRPr>
          </a:p>
          <a:p>
            <a:pPr indent="0" lvl="0" marL="0" rtl="0" algn="l">
              <a:lnSpc>
                <a:spcPct val="115000"/>
              </a:lnSpc>
              <a:spcBef>
                <a:spcPts val="0"/>
              </a:spcBef>
              <a:spcAft>
                <a:spcPts val="0"/>
              </a:spcAft>
              <a:buNone/>
            </a:pPr>
            <a:r>
              <a:t/>
            </a:r>
            <a:endParaRPr sz="1200">
              <a:solidFill>
                <a:srgbClr val="222222"/>
              </a:solidFill>
              <a:highlight>
                <a:srgbClr val="FFFFFF"/>
              </a:highlight>
            </a:endParaRPr>
          </a:p>
          <a:p>
            <a:pPr indent="0" lvl="0" marL="0" rtl="0" algn="l">
              <a:lnSpc>
                <a:spcPct val="115000"/>
              </a:lnSpc>
              <a:spcBef>
                <a:spcPts val="0"/>
              </a:spcBef>
              <a:spcAft>
                <a:spcPts val="0"/>
              </a:spcAft>
              <a:buNone/>
            </a:pPr>
            <a:r>
              <a:t/>
            </a:r>
            <a:endParaRPr sz="1200">
              <a:solidFill>
                <a:srgbClr val="222222"/>
              </a:solidFill>
              <a:highlight>
                <a:srgbClr val="FFFFFF"/>
              </a:highlight>
            </a:endParaRPr>
          </a:p>
          <a:p>
            <a:pPr indent="0" lvl="0" marL="0" rtl="0" algn="l">
              <a:lnSpc>
                <a:spcPct val="115000"/>
              </a:lnSpc>
              <a:spcBef>
                <a:spcPts val="0"/>
              </a:spcBef>
              <a:spcAft>
                <a:spcPts val="0"/>
              </a:spcAft>
              <a:buNone/>
            </a:pPr>
            <a:r>
              <a:t/>
            </a:r>
            <a:endParaRPr sz="1200">
              <a:solidFill>
                <a:srgbClr val="222222"/>
              </a:solidFill>
              <a:highlight>
                <a:srgbClr val="FFFFFF"/>
              </a:highlight>
            </a:endParaRPr>
          </a:p>
          <a:p>
            <a:pPr indent="0" lvl="0" marL="0" rtl="0" algn="l">
              <a:lnSpc>
                <a:spcPct val="115000"/>
              </a:lnSpc>
              <a:spcBef>
                <a:spcPts val="0"/>
              </a:spcBef>
              <a:spcAft>
                <a:spcPts val="0"/>
              </a:spcAft>
              <a:buNone/>
            </a:pPr>
            <a:r>
              <a:rPr lang="en" sz="1200">
                <a:solidFill>
                  <a:srgbClr val="222222"/>
                </a:solidFill>
                <a:highlight>
                  <a:srgbClr val="FFFFFF"/>
                </a:highlight>
              </a:rPr>
              <a:t>March Town Cricket Club is an ECB Clubmark accredited cricket club. This means the club is recognised as a safe, rewarding and fulfilling place for participants of all ages. As part of our junior cricket offer we run ECB national programmes called </a:t>
            </a:r>
            <a:r>
              <a:rPr lang="en" sz="1200" u="sng">
                <a:solidFill>
                  <a:srgbClr val="1155CC"/>
                </a:solidFill>
                <a:highlight>
                  <a:srgbClr val="FFFFFF"/>
                </a:highlight>
                <a:hlinkClick r:id="rId4">
                  <a:extLst>
                    <a:ext uri="{A12FA001-AC4F-418D-AE19-62706E023703}">
                      <ahyp:hlinkClr val="tx"/>
                    </a:ext>
                  </a:extLst>
                </a:hlinkClick>
              </a:rPr>
              <a:t>All Stars</a:t>
            </a:r>
            <a:r>
              <a:rPr lang="en" sz="1200">
                <a:solidFill>
                  <a:srgbClr val="222222"/>
                </a:solidFill>
                <a:highlight>
                  <a:srgbClr val="FFFFFF"/>
                </a:highlight>
              </a:rPr>
              <a:t> (aged 5-8 years) and </a:t>
            </a:r>
            <a:r>
              <a:rPr lang="en" sz="1200" u="sng">
                <a:solidFill>
                  <a:srgbClr val="1155CC"/>
                </a:solidFill>
                <a:highlight>
                  <a:srgbClr val="FFFFFF"/>
                </a:highlight>
                <a:hlinkClick r:id="rId5">
                  <a:extLst>
                    <a:ext uri="{A12FA001-AC4F-418D-AE19-62706E023703}">
                      <ahyp:hlinkClr val="tx"/>
                    </a:ext>
                  </a:extLst>
                </a:hlinkClick>
              </a:rPr>
              <a:t>Dynamos</a:t>
            </a:r>
            <a:r>
              <a:rPr lang="en" sz="1200">
                <a:solidFill>
                  <a:srgbClr val="222222"/>
                </a:solidFill>
                <a:highlight>
                  <a:srgbClr val="FFFFFF"/>
                </a:highlight>
              </a:rPr>
              <a:t> (aged 8-11 years). These offer an excellent introduction to cricket and provide the starting point for progressing through our age group teams all the way into our men’s and women’s teams. We run the programmes on Sunday mornings at the club and start on 10 May.</a:t>
            </a:r>
            <a:endParaRPr sz="1200">
              <a:solidFill>
                <a:srgbClr val="222222"/>
              </a:solidFill>
              <a:highlight>
                <a:srgbClr val="FFFFFF"/>
              </a:highlight>
            </a:endParaRPr>
          </a:p>
          <a:p>
            <a:pPr indent="0" lvl="0" marL="0" rtl="0" algn="l">
              <a:lnSpc>
                <a:spcPct val="115000"/>
              </a:lnSpc>
              <a:spcBef>
                <a:spcPts val="0"/>
              </a:spcBef>
              <a:spcAft>
                <a:spcPts val="0"/>
              </a:spcAft>
              <a:buNone/>
            </a:pPr>
            <a:r>
              <a:rPr lang="en" sz="1200">
                <a:solidFill>
                  <a:srgbClr val="222222"/>
                </a:solidFill>
                <a:highlight>
                  <a:srgbClr val="FFFFFF"/>
                </a:highlight>
              </a:rPr>
              <a:t> </a:t>
            </a:r>
            <a:endParaRPr sz="1200">
              <a:solidFill>
                <a:srgbClr val="222222"/>
              </a:solidFill>
              <a:highlight>
                <a:srgbClr val="FFFFFF"/>
              </a:highlight>
            </a:endParaRPr>
          </a:p>
          <a:p>
            <a:pPr indent="0" lvl="0" marL="0" rtl="0" algn="l">
              <a:lnSpc>
                <a:spcPct val="115000"/>
              </a:lnSpc>
              <a:spcBef>
                <a:spcPts val="0"/>
              </a:spcBef>
              <a:spcAft>
                <a:spcPts val="0"/>
              </a:spcAft>
              <a:buNone/>
            </a:pPr>
            <a:r>
              <a:rPr lang="en" sz="1200">
                <a:solidFill>
                  <a:srgbClr val="222222"/>
                </a:solidFill>
                <a:highlight>
                  <a:srgbClr val="FFFFFF"/>
                </a:highlight>
              </a:rPr>
              <a:t>You can find out more about, and sign up for, </a:t>
            </a:r>
            <a:r>
              <a:rPr lang="en" sz="1200" u="sng">
                <a:solidFill>
                  <a:srgbClr val="1155CC"/>
                </a:solidFill>
                <a:highlight>
                  <a:srgbClr val="FFFFFF"/>
                </a:highlight>
                <a:hlinkClick r:id="rId6">
                  <a:extLst>
                    <a:ext uri="{A12FA001-AC4F-418D-AE19-62706E023703}">
                      <ahyp:hlinkClr val="tx"/>
                    </a:ext>
                  </a:extLst>
                </a:hlinkClick>
              </a:rPr>
              <a:t>All Stars</a:t>
            </a:r>
            <a:r>
              <a:rPr lang="en" sz="1200">
                <a:solidFill>
                  <a:srgbClr val="222222"/>
                </a:solidFill>
                <a:highlight>
                  <a:srgbClr val="FFFFFF"/>
                </a:highlight>
              </a:rPr>
              <a:t> and </a:t>
            </a:r>
            <a:r>
              <a:rPr lang="en" sz="1200" u="sng">
                <a:solidFill>
                  <a:srgbClr val="1155CC"/>
                </a:solidFill>
                <a:highlight>
                  <a:srgbClr val="FFFFFF"/>
                </a:highlight>
                <a:hlinkClick r:id="rId7">
                  <a:extLst>
                    <a:ext uri="{A12FA001-AC4F-418D-AE19-62706E023703}">
                      <ahyp:hlinkClr val="tx"/>
                    </a:ext>
                  </a:extLst>
                </a:hlinkClick>
              </a:rPr>
              <a:t>Dynamos</a:t>
            </a:r>
            <a:r>
              <a:rPr lang="en" sz="1200">
                <a:solidFill>
                  <a:srgbClr val="222222"/>
                </a:solidFill>
                <a:highlight>
                  <a:srgbClr val="FFFFFF"/>
                </a:highlight>
              </a:rPr>
              <a:t> by following the links. Just enter your postcode and it will show you all the local centres delivering the programmes. The cost for All Stars is £50 and for Dynamos £40 (we are a little cheaper than other clubs for Dynamos). The links will tell you what you can expect for your money but if you have any questions please contact Mark Deas, MTCC junior secretary on </a:t>
            </a:r>
            <a:r>
              <a:rPr lang="en" sz="1200">
                <a:solidFill>
                  <a:srgbClr val="1155CC"/>
                </a:solidFill>
                <a:highlight>
                  <a:srgbClr val="FFFFFF"/>
                </a:highlight>
              </a:rPr>
              <a:t>mdeas1965@outlook.com</a:t>
            </a:r>
            <a:r>
              <a:rPr lang="en" sz="1200">
                <a:solidFill>
                  <a:srgbClr val="222222"/>
                </a:solidFill>
                <a:highlight>
                  <a:srgbClr val="FFFFFF"/>
                </a:highlight>
              </a:rPr>
              <a:t>.</a:t>
            </a:r>
            <a:endParaRPr sz="1200">
              <a:solidFill>
                <a:srgbClr val="222222"/>
              </a:solidFill>
              <a:highlight>
                <a:srgbClr val="FFFFFF"/>
              </a:highlight>
            </a:endParaRPr>
          </a:p>
          <a:p>
            <a:pPr indent="0" lvl="0" marL="0" rtl="0" algn="l">
              <a:lnSpc>
                <a:spcPct val="115000"/>
              </a:lnSpc>
              <a:spcBef>
                <a:spcPts val="0"/>
              </a:spcBef>
              <a:spcAft>
                <a:spcPts val="0"/>
              </a:spcAft>
              <a:buNone/>
            </a:pPr>
            <a:r>
              <a:rPr lang="en" sz="1100">
                <a:solidFill>
                  <a:srgbClr val="222222"/>
                </a:solidFill>
                <a:highlight>
                  <a:srgbClr val="FFFFFF"/>
                </a:highlight>
              </a:rPr>
              <a:t> </a:t>
            </a:r>
            <a:endParaRPr sz="1100">
              <a:solidFill>
                <a:srgbClr val="222222"/>
              </a:solidFill>
              <a:highlight>
                <a:srgbClr val="FFFFFF"/>
              </a:highlight>
            </a:endParaRPr>
          </a:p>
          <a:p>
            <a:pPr indent="0" lvl="0" marL="0" rtl="0" algn="l">
              <a:spcBef>
                <a:spcPts val="0"/>
              </a:spcBef>
              <a:spcAft>
                <a:spcPts val="0"/>
              </a:spcAft>
              <a:buNone/>
            </a:pPr>
            <a:r>
              <a:t/>
            </a:r>
            <a:endParaRPr sz="1800">
              <a:solidFill>
                <a:schemeClr val="lt2"/>
              </a:solidFill>
              <a:latin typeface="Roboto"/>
              <a:ea typeface="Roboto"/>
              <a:cs typeface="Roboto"/>
              <a:sym typeface="Roboto"/>
            </a:endParaRPr>
          </a:p>
        </p:txBody>
      </p:sp>
      <p:pic>
        <p:nvPicPr>
          <p:cNvPr id="117" name="Google Shape;117;p17" title="download.png"/>
          <p:cNvPicPr preferRelativeResize="0"/>
          <p:nvPr/>
        </p:nvPicPr>
        <p:blipFill>
          <a:blip r:embed="rId8">
            <a:alphaModFix/>
          </a:blip>
          <a:stretch>
            <a:fillRect/>
          </a:stretch>
        </p:blipFill>
        <p:spPr>
          <a:xfrm>
            <a:off x="5727038" y="261075"/>
            <a:ext cx="1364275" cy="13642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pic>
        <p:nvPicPr>
          <p:cNvPr id="122" name="Google Shape;122;p18"/>
          <p:cNvPicPr preferRelativeResize="0"/>
          <p:nvPr/>
        </p:nvPicPr>
        <p:blipFill>
          <a:blip r:embed="rId3">
            <a:alphaModFix/>
          </a:blip>
          <a:stretch>
            <a:fillRect/>
          </a:stretch>
        </p:blipFill>
        <p:spPr>
          <a:xfrm>
            <a:off x="152400" y="152400"/>
            <a:ext cx="3422672" cy="4838699"/>
          </a:xfrm>
          <a:prstGeom prst="rect">
            <a:avLst/>
          </a:prstGeom>
          <a:noFill/>
          <a:ln>
            <a:noFill/>
          </a:ln>
        </p:spPr>
      </p:pic>
      <p:pic>
        <p:nvPicPr>
          <p:cNvPr id="123" name="Google Shape;123;p18"/>
          <p:cNvPicPr preferRelativeResize="0"/>
          <p:nvPr/>
        </p:nvPicPr>
        <p:blipFill>
          <a:blip r:embed="rId4">
            <a:alphaModFix/>
          </a:blip>
          <a:stretch>
            <a:fillRect/>
          </a:stretch>
        </p:blipFill>
        <p:spPr>
          <a:xfrm>
            <a:off x="4061117" y="152400"/>
            <a:ext cx="4838700" cy="4838700"/>
          </a:xfrm>
          <a:prstGeom prst="rect">
            <a:avLst/>
          </a:prstGeom>
          <a:noFill/>
          <a:ln>
            <a:noFill/>
          </a:ln>
        </p:spPr>
      </p:pic>
      <p:sp>
        <p:nvSpPr>
          <p:cNvPr id="124" name="Google Shape;124;p18"/>
          <p:cNvSpPr txBox="1"/>
          <p:nvPr/>
        </p:nvSpPr>
        <p:spPr>
          <a:xfrm>
            <a:off x="467375" y="1398900"/>
            <a:ext cx="3107700" cy="3592200"/>
          </a:xfrm>
          <a:prstGeom prst="rect">
            <a:avLst/>
          </a:prstGeom>
          <a:noFill/>
          <a:ln>
            <a:noFill/>
          </a:ln>
        </p:spPr>
        <p:txBody>
          <a:bodyPr anchorCtr="0" anchor="t" bIns="91425" lIns="91425" spcFirstLastPara="1" rIns="91425" wrap="square" tIns="91425">
            <a:noAutofit/>
          </a:bodyPr>
          <a:lstStyle/>
          <a:p>
            <a:pPr indent="0" lvl="0" marL="0" rtl="0" algn="l">
              <a:lnSpc>
                <a:spcPct val="107916"/>
              </a:lnSpc>
              <a:spcBef>
                <a:spcPts val="0"/>
              </a:spcBef>
              <a:spcAft>
                <a:spcPts val="0"/>
              </a:spcAft>
              <a:buNone/>
            </a:pPr>
            <a:r>
              <a:rPr b="1" lang="en" sz="1200">
                <a:latin typeface="Calibri"/>
                <a:ea typeface="Calibri"/>
                <a:cs typeface="Calibri"/>
                <a:sym typeface="Calibri"/>
              </a:rPr>
              <a:t>May Bank Holiday</a:t>
            </a:r>
            <a:r>
              <a:rPr lang="en" sz="1200">
                <a:latin typeface="Calibri"/>
                <a:ea typeface="Calibri"/>
                <a:cs typeface="Calibri"/>
                <a:sym typeface="Calibri"/>
              </a:rPr>
              <a:t>	Monday 4th May</a:t>
            </a:r>
            <a:endParaRPr sz="1200">
              <a:latin typeface="Calibri"/>
              <a:ea typeface="Calibri"/>
              <a:cs typeface="Calibri"/>
              <a:sym typeface="Calibri"/>
            </a:endParaRPr>
          </a:p>
          <a:p>
            <a:pPr indent="0" lvl="0" marL="0" rtl="0" algn="l">
              <a:lnSpc>
                <a:spcPct val="107916"/>
              </a:lnSpc>
              <a:spcBef>
                <a:spcPts val="800"/>
              </a:spcBef>
              <a:spcAft>
                <a:spcPts val="0"/>
              </a:spcAft>
              <a:buNone/>
            </a:pPr>
            <a:r>
              <a:rPr lang="en" sz="1200">
                <a:latin typeface="Calibri"/>
                <a:ea typeface="Calibri"/>
                <a:cs typeface="Calibri"/>
                <a:sym typeface="Calibri"/>
              </a:rPr>
              <a:t>Year 4 Viking Day     Thursday 7th May</a:t>
            </a:r>
            <a:endParaRPr sz="1200">
              <a:latin typeface="Calibri"/>
              <a:ea typeface="Calibri"/>
              <a:cs typeface="Calibri"/>
              <a:sym typeface="Calibri"/>
            </a:endParaRPr>
          </a:p>
          <a:p>
            <a:pPr indent="0" lvl="0" marL="0" rtl="0" algn="l">
              <a:lnSpc>
                <a:spcPct val="107916"/>
              </a:lnSpc>
              <a:spcBef>
                <a:spcPts val="800"/>
              </a:spcBef>
              <a:spcAft>
                <a:spcPts val="0"/>
              </a:spcAft>
              <a:buNone/>
            </a:pPr>
            <a:r>
              <a:rPr lang="en" sz="1200">
                <a:highlight>
                  <a:srgbClr val="FFFF00"/>
                </a:highlight>
                <a:latin typeface="Calibri"/>
                <a:ea typeface="Calibri"/>
                <a:cs typeface="Calibri"/>
                <a:sym typeface="Calibri"/>
              </a:rPr>
              <a:t>SATS Week (Year 6) Week Beg  11th May</a:t>
            </a:r>
            <a:endParaRPr sz="1200">
              <a:highlight>
                <a:srgbClr val="FFFF00"/>
              </a:highlight>
              <a:latin typeface="Calibri"/>
              <a:ea typeface="Calibri"/>
              <a:cs typeface="Calibri"/>
              <a:sym typeface="Calibri"/>
            </a:endParaRPr>
          </a:p>
          <a:p>
            <a:pPr indent="0" lvl="0" marL="0" rtl="0" algn="l">
              <a:lnSpc>
                <a:spcPct val="107916"/>
              </a:lnSpc>
              <a:spcBef>
                <a:spcPts val="800"/>
              </a:spcBef>
              <a:spcAft>
                <a:spcPts val="0"/>
              </a:spcAft>
              <a:buNone/>
            </a:pPr>
            <a:r>
              <a:rPr lang="en" sz="1200">
                <a:latin typeface="Calibri"/>
                <a:ea typeface="Calibri"/>
                <a:cs typeface="Calibri"/>
                <a:sym typeface="Calibri"/>
              </a:rPr>
              <a:t>PTFA Summer Disco   Thursday 21st May</a:t>
            </a:r>
            <a:endParaRPr sz="1200">
              <a:latin typeface="Calibri"/>
              <a:ea typeface="Calibri"/>
              <a:cs typeface="Calibri"/>
              <a:sym typeface="Calibri"/>
            </a:endParaRPr>
          </a:p>
          <a:p>
            <a:pPr indent="0" lvl="0" marL="0" rtl="0" algn="l">
              <a:lnSpc>
                <a:spcPct val="107916"/>
              </a:lnSpc>
              <a:spcBef>
                <a:spcPts val="800"/>
              </a:spcBef>
              <a:spcAft>
                <a:spcPts val="0"/>
              </a:spcAft>
              <a:buNone/>
            </a:pPr>
            <a:r>
              <a:rPr b="1" lang="en" sz="1200">
                <a:latin typeface="Calibri"/>
                <a:ea typeface="Calibri"/>
                <a:cs typeface="Calibri"/>
                <a:sym typeface="Calibri"/>
              </a:rPr>
              <a:t>L</a:t>
            </a:r>
            <a:r>
              <a:rPr b="1" lang="en" sz="1200">
                <a:latin typeface="Calibri"/>
                <a:ea typeface="Calibri"/>
                <a:cs typeface="Calibri"/>
                <a:sym typeface="Calibri"/>
              </a:rPr>
              <a:t>AST DAY  THURDSAY 21st May</a:t>
            </a:r>
            <a:endParaRPr b="1" sz="1200">
              <a:latin typeface="Calibri"/>
              <a:ea typeface="Calibri"/>
              <a:cs typeface="Calibri"/>
              <a:sym typeface="Calibri"/>
            </a:endParaRPr>
          </a:p>
          <a:p>
            <a:pPr indent="0" lvl="0" marL="0" rtl="0" algn="l">
              <a:lnSpc>
                <a:spcPct val="107916"/>
              </a:lnSpc>
              <a:spcBef>
                <a:spcPts val="800"/>
              </a:spcBef>
              <a:spcAft>
                <a:spcPts val="0"/>
              </a:spcAft>
              <a:buNone/>
            </a:pPr>
            <a:r>
              <a:rPr b="1" lang="en" sz="1200">
                <a:highlight>
                  <a:srgbClr val="FFFF00"/>
                </a:highlight>
                <a:latin typeface="Calibri"/>
                <a:ea typeface="Calibri"/>
                <a:cs typeface="Calibri"/>
                <a:sym typeface="Calibri"/>
              </a:rPr>
              <a:t>TRAINING DAY - SCHOOL CLOSED 22nd May</a:t>
            </a:r>
            <a:endParaRPr b="1" sz="1200">
              <a:highlight>
                <a:srgbClr val="FFFF00"/>
              </a:highlight>
              <a:latin typeface="Calibri"/>
              <a:ea typeface="Calibri"/>
              <a:cs typeface="Calibri"/>
              <a:sym typeface="Calibri"/>
            </a:endParaRPr>
          </a:p>
          <a:p>
            <a:pPr indent="0" lvl="0" marL="0" rtl="0" algn="l">
              <a:lnSpc>
                <a:spcPct val="107916"/>
              </a:lnSpc>
              <a:spcBef>
                <a:spcPts val="800"/>
              </a:spcBef>
              <a:spcAft>
                <a:spcPts val="0"/>
              </a:spcAft>
              <a:buNone/>
            </a:pPr>
            <a:r>
              <a:rPr b="1" lang="en" sz="1200">
                <a:highlight>
                  <a:srgbClr val="FFFF00"/>
                </a:highlight>
                <a:latin typeface="Calibri"/>
                <a:ea typeface="Calibri"/>
                <a:cs typeface="Calibri"/>
                <a:sym typeface="Calibri"/>
              </a:rPr>
              <a:t>HALF TERM  Monday 25th - Friday 29th May</a:t>
            </a:r>
            <a:endParaRPr b="1" sz="1200">
              <a:highlight>
                <a:srgbClr val="FFFF00"/>
              </a:highlight>
              <a:latin typeface="Calibri"/>
              <a:ea typeface="Calibri"/>
              <a:cs typeface="Calibri"/>
              <a:sym typeface="Calibri"/>
            </a:endParaRPr>
          </a:p>
          <a:p>
            <a:pPr indent="0" lvl="0" marL="0" rtl="0" algn="l">
              <a:lnSpc>
                <a:spcPct val="107916"/>
              </a:lnSpc>
              <a:spcBef>
                <a:spcPts val="800"/>
              </a:spcBef>
              <a:spcAft>
                <a:spcPts val="0"/>
              </a:spcAft>
              <a:buNone/>
            </a:pPr>
            <a:r>
              <a:rPr lang="en" sz="1200">
                <a:latin typeface="Calibri"/>
                <a:ea typeface="Calibri"/>
                <a:cs typeface="Calibri"/>
                <a:sym typeface="Calibri"/>
              </a:rPr>
              <a:t>New Reception Parents Sept  2026 meeting </a:t>
            </a:r>
            <a:br>
              <a:rPr lang="en" sz="1200">
                <a:latin typeface="Calibri"/>
                <a:ea typeface="Calibri"/>
                <a:cs typeface="Calibri"/>
                <a:sym typeface="Calibri"/>
              </a:rPr>
            </a:br>
            <a:r>
              <a:rPr lang="en" sz="1200">
                <a:latin typeface="Calibri"/>
                <a:ea typeface="Calibri"/>
                <a:cs typeface="Calibri"/>
                <a:sym typeface="Calibri"/>
              </a:rPr>
              <a:t>			Thursday 4th June 6pm</a:t>
            </a:r>
            <a:endParaRPr sz="1200">
              <a:latin typeface="Calibri"/>
              <a:ea typeface="Calibri"/>
              <a:cs typeface="Calibri"/>
              <a:sym typeface="Calibri"/>
            </a:endParaRPr>
          </a:p>
          <a:p>
            <a:pPr indent="0" lvl="0" marL="0" rtl="0" algn="l">
              <a:lnSpc>
                <a:spcPct val="107916"/>
              </a:lnSpc>
              <a:spcBef>
                <a:spcPts val="800"/>
              </a:spcBef>
              <a:spcAft>
                <a:spcPts val="0"/>
              </a:spcAft>
              <a:buNone/>
            </a:pPr>
            <a:r>
              <a:rPr lang="en" sz="1200">
                <a:latin typeface="Calibri"/>
                <a:ea typeface="Calibri"/>
                <a:cs typeface="Calibri"/>
                <a:sym typeface="Calibri"/>
              </a:rPr>
              <a:t>Cavalry Food Festival Week 22-26th June</a:t>
            </a:r>
            <a:endParaRPr sz="1200">
              <a:latin typeface="Calibri"/>
              <a:ea typeface="Calibri"/>
              <a:cs typeface="Calibri"/>
              <a:sym typeface="Calibri"/>
            </a:endParaRPr>
          </a:p>
          <a:p>
            <a:pPr indent="0" lvl="0" marL="0" rtl="0" algn="l">
              <a:lnSpc>
                <a:spcPct val="107916"/>
              </a:lnSpc>
              <a:spcBef>
                <a:spcPts val="800"/>
              </a:spcBef>
              <a:spcAft>
                <a:spcPts val="0"/>
              </a:spcAft>
              <a:buNone/>
            </a:pPr>
            <a:r>
              <a:rPr lang="en" sz="1200">
                <a:latin typeface="Calibri"/>
                <a:ea typeface="Calibri"/>
                <a:cs typeface="Calibri"/>
                <a:sym typeface="Calibri"/>
              </a:rPr>
              <a:t>Summer Fair 26th June</a:t>
            </a:r>
            <a:endParaRPr sz="1200">
              <a:latin typeface="Calibri"/>
              <a:ea typeface="Calibri"/>
              <a:cs typeface="Calibri"/>
              <a:sym typeface="Calibri"/>
            </a:endParaRPr>
          </a:p>
          <a:p>
            <a:pPr indent="0" lvl="0" marL="0" rtl="0" algn="l">
              <a:lnSpc>
                <a:spcPct val="107916"/>
              </a:lnSpc>
              <a:spcBef>
                <a:spcPts val="800"/>
              </a:spcBef>
              <a:spcAft>
                <a:spcPts val="0"/>
              </a:spcAft>
              <a:buNone/>
            </a:pPr>
            <a:r>
              <a:t/>
            </a:r>
            <a:endParaRPr sz="1200">
              <a:latin typeface="Calibri"/>
              <a:ea typeface="Calibri"/>
              <a:cs typeface="Calibri"/>
              <a:sym typeface="Calibri"/>
            </a:endParaRPr>
          </a:p>
          <a:p>
            <a:pPr indent="0" lvl="0" marL="0" rtl="0" algn="l">
              <a:lnSpc>
                <a:spcPct val="107916"/>
              </a:lnSpc>
              <a:spcBef>
                <a:spcPts val="800"/>
              </a:spcBef>
              <a:spcAft>
                <a:spcPts val="0"/>
              </a:spcAft>
              <a:buNone/>
            </a:pPr>
            <a:r>
              <a:rPr lang="en" sz="1200">
                <a:latin typeface="Calibri"/>
                <a:ea typeface="Calibri"/>
                <a:cs typeface="Calibri"/>
                <a:sym typeface="Calibri"/>
              </a:rPr>
              <a:t>                                  </a:t>
            </a:r>
            <a:endParaRPr sz="1200">
              <a:latin typeface="Calibri"/>
              <a:ea typeface="Calibri"/>
              <a:cs typeface="Calibri"/>
              <a:sym typeface="Calibri"/>
            </a:endParaRPr>
          </a:p>
          <a:p>
            <a:pPr indent="0" lvl="0" marL="4114800" rtl="0" algn="l">
              <a:lnSpc>
                <a:spcPct val="107916"/>
              </a:lnSpc>
              <a:spcBef>
                <a:spcPts val="800"/>
              </a:spcBef>
              <a:spcAft>
                <a:spcPts val="800"/>
              </a:spcAft>
              <a:buNone/>
            </a:pPr>
            <a:r>
              <a:rPr lang="en" sz="1200">
                <a:latin typeface="Calibri"/>
                <a:ea typeface="Calibri"/>
                <a:cs typeface="Calibri"/>
                <a:sym typeface="Calibri"/>
              </a:rPr>
              <a:t>  </a:t>
            </a:r>
            <a:endParaRPr>
              <a:solidFill>
                <a:schemeClr val="lt2"/>
              </a:solidFill>
              <a:latin typeface="Roboto"/>
              <a:ea typeface="Roboto"/>
              <a:cs typeface="Roboto"/>
              <a:sym typeface="Roboto"/>
            </a:endParaRPr>
          </a:p>
        </p:txBody>
      </p:sp>
      <p:pic>
        <p:nvPicPr>
          <p:cNvPr id="125" name="Google Shape;125;p18" title="download.jpg"/>
          <p:cNvPicPr preferRelativeResize="0"/>
          <p:nvPr/>
        </p:nvPicPr>
        <p:blipFill>
          <a:blip r:embed="rId5">
            <a:alphaModFix/>
          </a:blip>
          <a:stretch>
            <a:fillRect/>
          </a:stretch>
        </p:blipFill>
        <p:spPr>
          <a:xfrm>
            <a:off x="5285250" y="1484875"/>
            <a:ext cx="2390450" cy="35062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p19"/>
          <p:cNvSpPr txBox="1"/>
          <p:nvPr>
            <p:ph idx="1" type="body"/>
          </p:nvPr>
        </p:nvSpPr>
        <p:spPr>
          <a:xfrm>
            <a:off x="226075" y="1452950"/>
            <a:ext cx="2808000" cy="3163500"/>
          </a:xfrm>
          <a:prstGeom prst="rect">
            <a:avLst/>
          </a:prstGeom>
          <a:noFill/>
        </p:spPr>
        <p:txBody>
          <a:bodyPr anchorCtr="0" anchor="t" bIns="91425" lIns="91425" spcFirstLastPara="1" rIns="91425" wrap="square" tIns="91425">
            <a:noAutofit/>
          </a:bodyPr>
          <a:lstStyle/>
          <a:p>
            <a:pPr indent="0" lvl="0" marL="0" rtl="0" algn="l">
              <a:spcBef>
                <a:spcPts val="0"/>
              </a:spcBef>
              <a:spcAft>
                <a:spcPts val="0"/>
              </a:spcAft>
              <a:buNone/>
            </a:pPr>
            <a:r>
              <a:rPr lang="en" sz="1400"/>
              <a:t>Contact us:</a:t>
            </a:r>
            <a:endParaRPr sz="1400"/>
          </a:p>
          <a:p>
            <a:pPr indent="0" lvl="0" marL="0" rtl="0" algn="l">
              <a:spcBef>
                <a:spcPts val="1600"/>
              </a:spcBef>
              <a:spcAft>
                <a:spcPts val="0"/>
              </a:spcAft>
              <a:buNone/>
            </a:pPr>
            <a:r>
              <a:rPr lang="en" sz="1400"/>
              <a:t>Cavalry Primary School</a:t>
            </a:r>
            <a:br>
              <a:rPr lang="en" sz="1400"/>
            </a:br>
            <a:r>
              <a:rPr lang="en" sz="1400"/>
              <a:t>Cavalry Drive</a:t>
            </a:r>
            <a:br>
              <a:rPr lang="en" sz="1400"/>
            </a:br>
            <a:r>
              <a:rPr lang="en" sz="1400"/>
              <a:t>March</a:t>
            </a:r>
            <a:br>
              <a:rPr lang="en" sz="1400"/>
            </a:br>
            <a:r>
              <a:rPr lang="en" sz="1400"/>
              <a:t>Cambridgeshire</a:t>
            </a:r>
            <a:br>
              <a:rPr lang="en" sz="1400"/>
            </a:br>
            <a:r>
              <a:rPr lang="en" sz="1400"/>
              <a:t>PE15 9EQ</a:t>
            </a:r>
            <a:endParaRPr sz="1400"/>
          </a:p>
          <a:p>
            <a:pPr indent="0" lvl="0" marL="0" rtl="0" algn="l">
              <a:spcBef>
                <a:spcPts val="1600"/>
              </a:spcBef>
              <a:spcAft>
                <a:spcPts val="0"/>
              </a:spcAft>
              <a:buNone/>
            </a:pPr>
            <a:r>
              <a:rPr lang="en" sz="1400" u="sng">
                <a:hlinkClick r:id="rId3"/>
              </a:rPr>
              <a:t>office@cavalryprimary.org</a:t>
            </a:r>
            <a:endParaRPr sz="1400"/>
          </a:p>
          <a:p>
            <a:pPr indent="0" lvl="0" marL="0" rtl="0" algn="l">
              <a:spcBef>
                <a:spcPts val="0"/>
              </a:spcBef>
              <a:spcAft>
                <a:spcPts val="0"/>
              </a:spcAft>
              <a:buNone/>
            </a:pPr>
            <a:r>
              <a:t/>
            </a:r>
            <a:endParaRPr sz="1400"/>
          </a:p>
          <a:p>
            <a:pPr indent="0" lvl="0" marL="0" rtl="0" algn="l">
              <a:spcBef>
                <a:spcPts val="0"/>
              </a:spcBef>
              <a:spcAft>
                <a:spcPts val="0"/>
              </a:spcAft>
              <a:buNone/>
            </a:pPr>
            <a:r>
              <a:rPr lang="en" sz="1400"/>
              <a:t>Tel: 01354 652814</a:t>
            </a:r>
            <a:endParaRPr sz="1400"/>
          </a:p>
          <a:p>
            <a:pPr indent="0" lvl="0" marL="0" rtl="0" algn="l">
              <a:spcBef>
                <a:spcPts val="0"/>
              </a:spcBef>
              <a:spcAft>
                <a:spcPts val="0"/>
              </a:spcAft>
              <a:buNone/>
            </a:pPr>
            <a:r>
              <a:t/>
            </a:r>
            <a:endParaRPr sz="1400"/>
          </a:p>
          <a:p>
            <a:pPr indent="0" lvl="0" marL="0" rtl="0" algn="l">
              <a:spcBef>
                <a:spcPts val="0"/>
              </a:spcBef>
              <a:spcAft>
                <a:spcPts val="0"/>
              </a:spcAft>
              <a:buNone/>
            </a:pPr>
            <a:r>
              <a:t/>
            </a:r>
            <a:endParaRPr sz="1400"/>
          </a:p>
          <a:p>
            <a:pPr indent="0" lvl="0" marL="0" rtl="0" algn="l">
              <a:spcBef>
                <a:spcPts val="0"/>
              </a:spcBef>
              <a:spcAft>
                <a:spcPts val="0"/>
              </a:spcAft>
              <a:buNone/>
            </a:pPr>
            <a:r>
              <a:t/>
            </a:r>
            <a:endParaRPr>
              <a:solidFill>
                <a:srgbClr val="F9FAFB"/>
              </a:solidFill>
              <a:highlight>
                <a:srgbClr val="0F1C59"/>
              </a:highlight>
              <a:latin typeface="Arial"/>
              <a:ea typeface="Arial"/>
              <a:cs typeface="Arial"/>
              <a:sym typeface="Arial"/>
            </a:endParaRPr>
          </a:p>
          <a:p>
            <a:pPr indent="0" lvl="0" marL="0" rtl="0" algn="l">
              <a:spcBef>
                <a:spcPts val="0"/>
              </a:spcBef>
              <a:spcAft>
                <a:spcPts val="0"/>
              </a:spcAft>
              <a:buNone/>
            </a:pPr>
            <a:r>
              <a:t/>
            </a:r>
            <a:endParaRPr sz="1400"/>
          </a:p>
          <a:p>
            <a:pPr indent="0" lvl="0" marL="0" rtl="0" algn="l">
              <a:spcBef>
                <a:spcPts val="0"/>
              </a:spcBef>
              <a:spcAft>
                <a:spcPts val="0"/>
              </a:spcAft>
              <a:buNone/>
            </a:pPr>
            <a:r>
              <a:t/>
            </a:r>
            <a:endParaRPr sz="1400"/>
          </a:p>
          <a:p>
            <a:pPr indent="0" lvl="0" marL="0" rtl="0" algn="l">
              <a:spcBef>
                <a:spcPts val="0"/>
              </a:spcBef>
              <a:spcAft>
                <a:spcPts val="0"/>
              </a:spcAft>
              <a:buNone/>
            </a:pPr>
            <a:r>
              <a:rPr lang="en" sz="1400"/>
              <a:t> </a:t>
            </a:r>
            <a:endParaRPr sz="1400"/>
          </a:p>
        </p:txBody>
      </p:sp>
      <p:pic>
        <p:nvPicPr>
          <p:cNvPr descr="Black and white upward shot of Golden Gate Bridge" id="131" name="Google Shape;131;p19"/>
          <p:cNvPicPr preferRelativeResize="0"/>
          <p:nvPr/>
        </p:nvPicPr>
        <p:blipFill rotWithShape="1">
          <a:blip r:embed="rId4">
            <a:alphaModFix/>
          </a:blip>
          <a:srcRect b="0" l="19072" r="4854" t="10"/>
          <a:stretch/>
        </p:blipFill>
        <p:spPr>
          <a:xfrm>
            <a:off x="3274676" y="0"/>
            <a:ext cx="5869325" cy="5143504"/>
          </a:xfrm>
          <a:prstGeom prst="rect">
            <a:avLst/>
          </a:prstGeom>
          <a:noFill/>
          <a:ln>
            <a:noFill/>
          </a:ln>
        </p:spPr>
      </p:pic>
      <p:pic>
        <p:nvPicPr>
          <p:cNvPr id="132" name="Google Shape;132;p19"/>
          <p:cNvPicPr preferRelativeResize="0"/>
          <p:nvPr/>
        </p:nvPicPr>
        <p:blipFill>
          <a:blip r:embed="rId5">
            <a:alphaModFix/>
          </a:blip>
          <a:stretch>
            <a:fillRect/>
          </a:stretch>
        </p:blipFill>
        <p:spPr>
          <a:xfrm flipH="1">
            <a:off x="1277850" y="238675"/>
            <a:ext cx="1150651" cy="1095299"/>
          </a:xfrm>
          <a:prstGeom prst="rect">
            <a:avLst/>
          </a:prstGeom>
          <a:noFill/>
          <a:ln>
            <a:noFill/>
          </a:ln>
        </p:spPr>
      </p:pic>
      <p:sp>
        <p:nvSpPr>
          <p:cNvPr id="133" name="Google Shape;133;p19"/>
          <p:cNvSpPr txBox="1"/>
          <p:nvPr/>
        </p:nvSpPr>
        <p:spPr>
          <a:xfrm>
            <a:off x="389075" y="560100"/>
            <a:ext cx="962100" cy="564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500">
                <a:solidFill>
                  <a:schemeClr val="lt1"/>
                </a:solidFill>
                <a:latin typeface="Roboto"/>
                <a:ea typeface="Roboto"/>
                <a:cs typeface="Roboto"/>
                <a:sym typeface="Roboto"/>
              </a:rPr>
              <a:t>Cavalry Website</a:t>
            </a:r>
            <a:endParaRPr sz="1500">
              <a:solidFill>
                <a:schemeClr val="lt1"/>
              </a:solidFill>
              <a:latin typeface="Roboto"/>
              <a:ea typeface="Roboto"/>
              <a:cs typeface="Roboto"/>
              <a:sym typeface="Roboto"/>
            </a:endParaRPr>
          </a:p>
        </p:txBody>
      </p:sp>
      <p:pic>
        <p:nvPicPr>
          <p:cNvPr id="134" name="Google Shape;134;p19"/>
          <p:cNvPicPr preferRelativeResize="0"/>
          <p:nvPr/>
        </p:nvPicPr>
        <p:blipFill>
          <a:blip r:embed="rId6">
            <a:alphaModFix/>
          </a:blip>
          <a:stretch>
            <a:fillRect/>
          </a:stretch>
        </p:blipFill>
        <p:spPr>
          <a:xfrm>
            <a:off x="3274675" y="0"/>
            <a:ext cx="5869325" cy="5143499"/>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Material">
  <a:themeElements>
    <a:clrScheme name="Material">
      <a:dk1>
        <a:srgbClr val="4285F4"/>
      </a:dk1>
      <a:lt1>
        <a:srgbClr val="FFFFFF"/>
      </a:lt1>
      <a:dk2>
        <a:srgbClr val="424242"/>
      </a:dk2>
      <a:lt2>
        <a:srgbClr val="737373"/>
      </a:lt2>
      <a:accent1>
        <a:srgbClr val="0277BD"/>
      </a:accent1>
      <a:accent2>
        <a:srgbClr val="0F9D58"/>
      </a:accent2>
      <a:accent3>
        <a:srgbClr val="DB4437"/>
      </a:accent3>
      <a:accent4>
        <a:srgbClr val="FAFAFA"/>
      </a:accent4>
      <a:accent5>
        <a:srgbClr val="4FC3F7"/>
      </a:accent5>
      <a:accent6>
        <a:srgbClr val="F4B400"/>
      </a:accent6>
      <a:hlink>
        <a:srgbClr val="4FC3F7"/>
      </a:hlink>
      <a:folHlink>
        <a:srgbClr val="4FC3F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